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7" r:id="rId2"/>
    <p:sldId id="2126987294" r:id="rId3"/>
    <p:sldId id="2126987281" r:id="rId4"/>
    <p:sldId id="2126987523" r:id="rId5"/>
    <p:sldId id="2126987524" r:id="rId6"/>
    <p:sldId id="2126987508" r:id="rId7"/>
    <p:sldId id="2126987511" r:id="rId8"/>
    <p:sldId id="2126987505" r:id="rId9"/>
    <p:sldId id="2126987506" r:id="rId10"/>
    <p:sldId id="2126987292" r:id="rId11"/>
    <p:sldId id="2126987509" r:id="rId12"/>
    <p:sldId id="2126987504" r:id="rId13"/>
    <p:sldId id="2126987293" r:id="rId14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122"/>
    <a:srgbClr val="A5812E"/>
    <a:srgbClr val="9D2449"/>
    <a:srgbClr val="A6A6A6"/>
    <a:srgbClr val="B7903D"/>
    <a:srgbClr val="D5C69F"/>
    <a:srgbClr val="611232"/>
    <a:srgbClr val="015031"/>
    <a:srgbClr val="EDEFEF"/>
    <a:srgbClr val="102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AA36E5-CC5C-4C3B-8BBE-B83D9D332DA8}" v="8" dt="2026-10-07T16:25:08.1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CARLOS ALVARADO SILVA" userId="4e96b411-919f-41e9-867d-247b8c6b0ebf" providerId="ADAL" clId="{E9B8CD81-B8BD-4B22-B4BF-328E3327D75A}"/>
    <pc:docChg chg="custSel addSld delSld modSld sldOrd">
      <pc:chgData name="JUAN CARLOS ALVARADO SILVA" userId="4e96b411-919f-41e9-867d-247b8c6b0ebf" providerId="ADAL" clId="{E9B8CD81-B8BD-4B22-B4BF-328E3327D75A}" dt="2026-10-07T16:35:13.211" v="296" actId="1036"/>
      <pc:docMkLst>
        <pc:docMk/>
      </pc:docMkLst>
      <pc:sldChg chg="add">
        <pc:chgData name="JUAN CARLOS ALVARADO SILVA" userId="4e96b411-919f-41e9-867d-247b8c6b0ebf" providerId="ADAL" clId="{E9B8CD81-B8BD-4B22-B4BF-328E3327D75A}" dt="2026-10-07T15:52:20.738" v="1"/>
        <pc:sldMkLst>
          <pc:docMk/>
          <pc:sldMk cId="1018832406" sldId="2126987293"/>
        </pc:sldMkLst>
      </pc:sldChg>
      <pc:sldChg chg="addSp delSp modSp add mod">
        <pc:chgData name="JUAN CARLOS ALVARADO SILVA" userId="4e96b411-919f-41e9-867d-247b8c6b0ebf" providerId="ADAL" clId="{E9B8CD81-B8BD-4B22-B4BF-328E3327D75A}" dt="2026-10-07T16:35:13.211" v="296" actId="1036"/>
        <pc:sldMkLst>
          <pc:docMk/>
          <pc:sldMk cId="4063824634" sldId="2126987504"/>
        </pc:sldMkLst>
        <pc:spChg chg="mod">
          <ac:chgData name="JUAN CARLOS ALVARADO SILVA" userId="4e96b411-919f-41e9-867d-247b8c6b0ebf" providerId="ADAL" clId="{E9B8CD81-B8BD-4B22-B4BF-328E3327D75A}" dt="2026-10-07T16:34:51.413" v="210" actId="1035"/>
          <ac:spMkLst>
            <pc:docMk/>
            <pc:sldMk cId="4063824634" sldId="2126987504"/>
            <ac:spMk id="29" creationId="{D1063F2C-FD2E-C19B-3DBB-05D2C41F952E}"/>
          </ac:spMkLst>
        </pc:spChg>
        <pc:spChg chg="mod">
          <ac:chgData name="JUAN CARLOS ALVARADO SILVA" userId="4e96b411-919f-41e9-867d-247b8c6b0ebf" providerId="ADAL" clId="{E9B8CD81-B8BD-4B22-B4BF-328E3327D75A}" dt="2026-10-07T16:34:51.413" v="210" actId="1035"/>
          <ac:spMkLst>
            <pc:docMk/>
            <pc:sldMk cId="4063824634" sldId="2126987504"/>
            <ac:spMk id="31" creationId="{7804545F-E040-9DED-8613-6BB468A0D8DC}"/>
          </ac:spMkLst>
        </pc:spChg>
        <pc:spChg chg="add mod">
          <ac:chgData name="JUAN CARLOS ALVARADO SILVA" userId="4e96b411-919f-41e9-867d-247b8c6b0ebf" providerId="ADAL" clId="{E9B8CD81-B8BD-4B22-B4BF-328E3327D75A}" dt="2026-10-07T16:35:13.211" v="296" actId="1036"/>
          <ac:spMkLst>
            <pc:docMk/>
            <pc:sldMk cId="4063824634" sldId="2126987504"/>
            <ac:spMk id="33" creationId="{DFF7D752-1054-ADA0-323D-D72D5FC0CDAF}"/>
          </ac:spMkLst>
        </pc:spChg>
        <pc:spChg chg="mod">
          <ac:chgData name="JUAN CARLOS ALVARADO SILVA" userId="4e96b411-919f-41e9-867d-247b8c6b0ebf" providerId="ADAL" clId="{E9B8CD81-B8BD-4B22-B4BF-328E3327D75A}" dt="2026-10-07T16:34:51.413" v="210" actId="1035"/>
          <ac:spMkLst>
            <pc:docMk/>
            <pc:sldMk cId="4063824634" sldId="2126987504"/>
            <ac:spMk id="34" creationId="{9E8F00C3-6E3A-5DF9-8E8C-A7D7771B22E5}"/>
          </ac:spMkLst>
        </pc:spChg>
        <pc:spChg chg="mod">
          <ac:chgData name="JUAN CARLOS ALVARADO SILVA" userId="4e96b411-919f-41e9-867d-247b8c6b0ebf" providerId="ADAL" clId="{E9B8CD81-B8BD-4B22-B4BF-328E3327D75A}" dt="2026-10-07T16:34:51.413" v="210" actId="1035"/>
          <ac:spMkLst>
            <pc:docMk/>
            <pc:sldMk cId="4063824634" sldId="2126987504"/>
            <ac:spMk id="35" creationId="{210C04DD-4923-B2B8-4A95-95D64E782DFA}"/>
          </ac:spMkLst>
        </pc:spChg>
        <pc:spChg chg="mod">
          <ac:chgData name="JUAN CARLOS ALVARADO SILVA" userId="4e96b411-919f-41e9-867d-247b8c6b0ebf" providerId="ADAL" clId="{E9B8CD81-B8BD-4B22-B4BF-328E3327D75A}" dt="2026-10-07T16:34:51.413" v="210" actId="1035"/>
          <ac:spMkLst>
            <pc:docMk/>
            <pc:sldMk cId="4063824634" sldId="2126987504"/>
            <ac:spMk id="37" creationId="{ACDE8B00-14C3-07CA-CCEF-3D14873421DC}"/>
          </ac:spMkLst>
        </pc:spChg>
        <pc:spChg chg="mod">
          <ac:chgData name="JUAN CARLOS ALVARADO SILVA" userId="4e96b411-919f-41e9-867d-247b8c6b0ebf" providerId="ADAL" clId="{E9B8CD81-B8BD-4B22-B4BF-328E3327D75A}" dt="2026-10-07T16:34:26.477" v="191" actId="1036"/>
          <ac:spMkLst>
            <pc:docMk/>
            <pc:sldMk cId="4063824634" sldId="2126987504"/>
            <ac:spMk id="39" creationId="{5B452252-48D8-1128-C723-19A8C452AB95}"/>
          </ac:spMkLst>
        </pc:spChg>
        <pc:spChg chg="mod">
          <ac:chgData name="JUAN CARLOS ALVARADO SILVA" userId="4e96b411-919f-41e9-867d-247b8c6b0ebf" providerId="ADAL" clId="{E9B8CD81-B8BD-4B22-B4BF-328E3327D75A}" dt="2026-10-07T16:34:26.477" v="191" actId="1036"/>
          <ac:spMkLst>
            <pc:docMk/>
            <pc:sldMk cId="4063824634" sldId="2126987504"/>
            <ac:spMk id="40" creationId="{214C939A-A395-E6AC-4E44-B02092BEA274}"/>
          </ac:spMkLst>
        </pc:spChg>
        <pc:spChg chg="mod">
          <ac:chgData name="JUAN CARLOS ALVARADO SILVA" userId="4e96b411-919f-41e9-867d-247b8c6b0ebf" providerId="ADAL" clId="{E9B8CD81-B8BD-4B22-B4BF-328E3327D75A}" dt="2026-10-07T16:34:58.952" v="233" actId="1036"/>
          <ac:spMkLst>
            <pc:docMk/>
            <pc:sldMk cId="4063824634" sldId="2126987504"/>
            <ac:spMk id="41" creationId="{AE1C5BCA-D851-9B82-D7B2-9468245A2812}"/>
          </ac:spMkLst>
        </pc:spChg>
        <pc:spChg chg="mod">
          <ac:chgData name="JUAN CARLOS ALVARADO SILVA" userId="4e96b411-919f-41e9-867d-247b8c6b0ebf" providerId="ADAL" clId="{E9B8CD81-B8BD-4B22-B4BF-328E3327D75A}" dt="2026-10-07T16:34:58.952" v="233" actId="1036"/>
          <ac:spMkLst>
            <pc:docMk/>
            <pc:sldMk cId="4063824634" sldId="2126987504"/>
            <ac:spMk id="42" creationId="{14D72CE0-34B9-78A1-9B37-353E16D5BD94}"/>
          </ac:spMkLst>
        </pc:spChg>
        <pc:spChg chg="mod">
          <ac:chgData name="JUAN CARLOS ALVARADO SILVA" userId="4e96b411-919f-41e9-867d-247b8c6b0ebf" providerId="ADAL" clId="{E9B8CD81-B8BD-4B22-B4BF-328E3327D75A}" dt="2026-10-07T16:34:58.952" v="233" actId="1036"/>
          <ac:spMkLst>
            <pc:docMk/>
            <pc:sldMk cId="4063824634" sldId="2126987504"/>
            <ac:spMk id="57" creationId="{0F888B3B-8D56-4773-D925-CD2D52563284}"/>
          </ac:spMkLst>
        </pc:spChg>
        <pc:spChg chg="mod">
          <ac:chgData name="JUAN CARLOS ALVARADO SILVA" userId="4e96b411-919f-41e9-867d-247b8c6b0ebf" providerId="ADAL" clId="{E9B8CD81-B8BD-4B22-B4BF-328E3327D75A}" dt="2026-10-07T16:34:26.477" v="191" actId="1036"/>
          <ac:spMkLst>
            <pc:docMk/>
            <pc:sldMk cId="4063824634" sldId="2126987504"/>
            <ac:spMk id="61" creationId="{C46F767D-B1CF-9CA9-91F9-10AD5CABD03F}"/>
          </ac:spMkLst>
        </pc:spChg>
        <pc:spChg chg="del">
          <ac:chgData name="JUAN CARLOS ALVARADO SILVA" userId="4e96b411-919f-41e9-867d-247b8c6b0ebf" providerId="ADAL" clId="{E9B8CD81-B8BD-4B22-B4BF-328E3327D75A}" dt="2026-10-07T16:34:19.124" v="156" actId="478"/>
          <ac:spMkLst>
            <pc:docMk/>
            <pc:sldMk cId="4063824634" sldId="2126987504"/>
            <ac:spMk id="70" creationId="{BD9EDC11-33DF-20F7-6926-DEB0BD328738}"/>
          </ac:spMkLst>
        </pc:spChg>
        <pc:spChg chg="del">
          <ac:chgData name="JUAN CARLOS ALVARADO SILVA" userId="4e96b411-919f-41e9-867d-247b8c6b0ebf" providerId="ADAL" clId="{E9B8CD81-B8BD-4B22-B4BF-328E3327D75A}" dt="2026-10-07T16:34:19.124" v="156" actId="478"/>
          <ac:spMkLst>
            <pc:docMk/>
            <pc:sldMk cId="4063824634" sldId="2126987504"/>
            <ac:spMk id="73" creationId="{13762235-E383-19DA-BCDD-0F7DB5C96AA2}"/>
          </ac:spMkLst>
        </pc:spChg>
        <pc:grpChg chg="mod">
          <ac:chgData name="JUAN CARLOS ALVARADO SILVA" userId="4e96b411-919f-41e9-867d-247b8c6b0ebf" providerId="ADAL" clId="{E9B8CD81-B8BD-4B22-B4BF-328E3327D75A}" dt="2026-10-07T16:34:37.842" v="192" actId="465"/>
          <ac:grpSpMkLst>
            <pc:docMk/>
            <pc:sldMk cId="4063824634" sldId="2126987504"/>
            <ac:grpSpMk id="11" creationId="{7E7CD65B-EC7D-6D57-9F01-01B2834E0AF1}"/>
          </ac:grpSpMkLst>
        </pc:grpChg>
        <pc:grpChg chg="mod">
          <ac:chgData name="JUAN CARLOS ALVARADO SILVA" userId="4e96b411-919f-41e9-867d-247b8c6b0ebf" providerId="ADAL" clId="{E9B8CD81-B8BD-4B22-B4BF-328E3327D75A}" dt="2026-10-07T16:34:26.477" v="191" actId="1036"/>
          <ac:grpSpMkLst>
            <pc:docMk/>
            <pc:sldMk cId="4063824634" sldId="2126987504"/>
            <ac:grpSpMk id="17" creationId="{54BB86B3-BF5E-5CAB-963D-83EEFBCECEF5}"/>
          </ac:grpSpMkLst>
        </pc:grpChg>
        <pc:grpChg chg="mod">
          <ac:chgData name="JUAN CARLOS ALVARADO SILVA" userId="4e96b411-919f-41e9-867d-247b8c6b0ebf" providerId="ADAL" clId="{E9B8CD81-B8BD-4B22-B4BF-328E3327D75A}" dt="2026-10-07T16:34:37.842" v="192" actId="465"/>
          <ac:grpSpMkLst>
            <pc:docMk/>
            <pc:sldMk cId="4063824634" sldId="2126987504"/>
            <ac:grpSpMk id="23" creationId="{68A572E4-AC3C-C1B8-61AA-08F1161B276D}"/>
          </ac:grpSpMkLst>
        </pc:grpChg>
        <pc:grpChg chg="del">
          <ac:chgData name="JUAN CARLOS ALVARADO SILVA" userId="4e96b411-919f-41e9-867d-247b8c6b0ebf" providerId="ADAL" clId="{E9B8CD81-B8BD-4B22-B4BF-328E3327D75A}" dt="2026-10-07T16:34:19.124" v="156" actId="478"/>
          <ac:grpSpMkLst>
            <pc:docMk/>
            <pc:sldMk cId="4063824634" sldId="2126987504"/>
            <ac:grpSpMk id="62" creationId="{9315812B-6EE5-381F-BAD7-9165797776F7}"/>
          </ac:grpSpMkLst>
        </pc:grpChg>
        <pc:picChg chg="mod">
          <ac:chgData name="JUAN CARLOS ALVARADO SILVA" userId="4e96b411-919f-41e9-867d-247b8c6b0ebf" providerId="ADAL" clId="{E9B8CD81-B8BD-4B22-B4BF-328E3327D75A}" dt="2026-10-07T16:34:51.413" v="210" actId="1035"/>
          <ac:picMkLst>
            <pc:docMk/>
            <pc:sldMk cId="4063824634" sldId="2126987504"/>
            <ac:picMk id="46" creationId="{CAD4E853-E70E-1931-9110-67D4EE56EC27}"/>
          </ac:picMkLst>
        </pc:picChg>
        <pc:picChg chg="mod">
          <ac:chgData name="JUAN CARLOS ALVARADO SILVA" userId="4e96b411-919f-41e9-867d-247b8c6b0ebf" providerId="ADAL" clId="{E9B8CD81-B8BD-4B22-B4BF-328E3327D75A}" dt="2026-10-07T16:34:58.952" v="233" actId="1036"/>
          <ac:picMkLst>
            <pc:docMk/>
            <pc:sldMk cId="4063824634" sldId="2126987504"/>
            <ac:picMk id="55" creationId="{A184ABA2-9D82-0E2F-507B-CA63CD1F4AF6}"/>
          </ac:picMkLst>
        </pc:picChg>
        <pc:picChg chg="mod">
          <ac:chgData name="JUAN CARLOS ALVARADO SILVA" userId="4e96b411-919f-41e9-867d-247b8c6b0ebf" providerId="ADAL" clId="{E9B8CD81-B8BD-4B22-B4BF-328E3327D75A}" dt="2026-10-07T16:34:26.477" v="191" actId="1036"/>
          <ac:picMkLst>
            <pc:docMk/>
            <pc:sldMk cId="4063824634" sldId="2126987504"/>
            <ac:picMk id="59" creationId="{BDBD5985-B7EC-3A3F-1A75-8F2BF6F275B8}"/>
          </ac:picMkLst>
        </pc:picChg>
        <pc:picChg chg="del">
          <ac:chgData name="JUAN CARLOS ALVARADO SILVA" userId="4e96b411-919f-41e9-867d-247b8c6b0ebf" providerId="ADAL" clId="{E9B8CD81-B8BD-4B22-B4BF-328E3327D75A}" dt="2026-10-07T16:34:19.124" v="156" actId="478"/>
          <ac:picMkLst>
            <pc:docMk/>
            <pc:sldMk cId="4063824634" sldId="2126987504"/>
            <ac:picMk id="78" creationId="{5E37986B-D1AA-6D34-4735-DA102F2F3CE7}"/>
          </ac:picMkLst>
        </pc:picChg>
        <pc:picChg chg="del">
          <ac:chgData name="JUAN CARLOS ALVARADO SILVA" userId="4e96b411-919f-41e9-867d-247b8c6b0ebf" providerId="ADAL" clId="{E9B8CD81-B8BD-4B22-B4BF-328E3327D75A}" dt="2026-10-07T16:34:19.124" v="156" actId="478"/>
          <ac:picMkLst>
            <pc:docMk/>
            <pc:sldMk cId="4063824634" sldId="2126987504"/>
            <ac:picMk id="86" creationId="{5E169474-255F-BDA7-088A-BC06F8ED79E8}"/>
          </ac:picMkLst>
        </pc:picChg>
      </pc:sldChg>
      <pc:sldChg chg="add">
        <pc:chgData name="JUAN CARLOS ALVARADO SILVA" userId="4e96b411-919f-41e9-867d-247b8c6b0ebf" providerId="ADAL" clId="{E9B8CD81-B8BD-4B22-B4BF-328E3327D75A}" dt="2026-10-07T15:52:00.062" v="0"/>
        <pc:sldMkLst>
          <pc:docMk/>
          <pc:sldMk cId="1992698499" sldId="2126987509"/>
        </pc:sldMkLst>
      </pc:sldChg>
      <pc:sldChg chg="addSp delSp modSp add mod ord">
        <pc:chgData name="JUAN CARLOS ALVARADO SILVA" userId="4e96b411-919f-41e9-867d-247b8c6b0ebf" providerId="ADAL" clId="{E9B8CD81-B8BD-4B22-B4BF-328E3327D75A}" dt="2026-10-07T16:27:39.029" v="155" actId="207"/>
        <pc:sldMkLst>
          <pc:docMk/>
          <pc:sldMk cId="1636755244" sldId="2126987524"/>
        </pc:sldMkLst>
        <pc:spChg chg="del">
          <ac:chgData name="JUAN CARLOS ALVARADO SILVA" userId="4e96b411-919f-41e9-867d-247b8c6b0ebf" providerId="ADAL" clId="{E9B8CD81-B8BD-4B22-B4BF-328E3327D75A}" dt="2026-10-07T15:54:45.531" v="45" actId="478"/>
          <ac:spMkLst>
            <pc:docMk/>
            <pc:sldMk cId="1636755244" sldId="2126987524"/>
            <ac:spMk id="2" creationId="{5511BBDF-9E3C-AD51-FD51-5B681C96CE46}"/>
          </ac:spMkLst>
        </pc:spChg>
        <pc:spChg chg="mod">
          <ac:chgData name="JUAN CARLOS ALVARADO SILVA" userId="4e96b411-919f-41e9-867d-247b8c6b0ebf" providerId="ADAL" clId="{E9B8CD81-B8BD-4B22-B4BF-328E3327D75A}" dt="2026-10-07T15:54:35.969" v="42" actId="20577"/>
          <ac:spMkLst>
            <pc:docMk/>
            <pc:sldMk cId="1636755244" sldId="2126987524"/>
            <ac:spMk id="3" creationId="{39DEBECA-C0F0-14B9-1AAC-E820A0FB8BF0}"/>
          </ac:spMkLst>
        </pc:spChg>
        <pc:spChg chg="del">
          <ac:chgData name="JUAN CARLOS ALVARADO SILVA" userId="4e96b411-919f-41e9-867d-247b8c6b0ebf" providerId="ADAL" clId="{E9B8CD81-B8BD-4B22-B4BF-328E3327D75A}" dt="2026-10-07T15:54:42.627" v="44" actId="478"/>
          <ac:spMkLst>
            <pc:docMk/>
            <pc:sldMk cId="1636755244" sldId="2126987524"/>
            <ac:spMk id="127" creationId="{314688A9-CA1E-87C2-B950-C1DDCF873158}"/>
          </ac:spMkLst>
        </pc:spChg>
        <pc:spChg chg="del">
          <ac:chgData name="JUAN CARLOS ALVARADO SILVA" userId="4e96b411-919f-41e9-867d-247b8c6b0ebf" providerId="ADAL" clId="{E9B8CD81-B8BD-4B22-B4BF-328E3327D75A}" dt="2026-10-07T15:54:42.627" v="44" actId="478"/>
          <ac:spMkLst>
            <pc:docMk/>
            <pc:sldMk cId="1636755244" sldId="2126987524"/>
            <ac:spMk id="128" creationId="{16D7CAFA-8A40-E921-536F-506A937DC481}"/>
          </ac:spMkLst>
        </pc:spChg>
        <pc:spChg chg="del">
          <ac:chgData name="JUAN CARLOS ALVARADO SILVA" userId="4e96b411-919f-41e9-867d-247b8c6b0ebf" providerId="ADAL" clId="{E9B8CD81-B8BD-4B22-B4BF-328E3327D75A}" dt="2026-10-07T15:54:42.627" v="44" actId="478"/>
          <ac:spMkLst>
            <pc:docMk/>
            <pc:sldMk cId="1636755244" sldId="2126987524"/>
            <ac:spMk id="131" creationId="{54F05119-7242-2871-9A2B-2B7E75FEB41C}"/>
          </ac:spMkLst>
        </pc:spChg>
        <pc:spChg chg="del">
          <ac:chgData name="JUAN CARLOS ALVARADO SILVA" userId="4e96b411-919f-41e9-867d-247b8c6b0ebf" providerId="ADAL" clId="{E9B8CD81-B8BD-4B22-B4BF-328E3327D75A}" dt="2026-10-07T15:54:45.531" v="45" actId="478"/>
          <ac:spMkLst>
            <pc:docMk/>
            <pc:sldMk cId="1636755244" sldId="2126987524"/>
            <ac:spMk id="132" creationId="{73018B32-0485-52E6-FC2D-2A3C9FD1FFD0}"/>
          </ac:spMkLst>
        </pc:spChg>
        <pc:spChg chg="del">
          <ac:chgData name="JUAN CARLOS ALVARADO SILVA" userId="4e96b411-919f-41e9-867d-247b8c6b0ebf" providerId="ADAL" clId="{E9B8CD81-B8BD-4B22-B4BF-328E3327D75A}" dt="2026-10-07T15:54:45.531" v="45" actId="478"/>
          <ac:spMkLst>
            <pc:docMk/>
            <pc:sldMk cId="1636755244" sldId="2126987524"/>
            <ac:spMk id="134" creationId="{B5B8DD1F-D7E9-F7A3-95A1-681BB64B723E}"/>
          </ac:spMkLst>
        </pc:spChg>
        <pc:spChg chg="del">
          <ac:chgData name="JUAN CARLOS ALVARADO SILVA" userId="4e96b411-919f-41e9-867d-247b8c6b0ebf" providerId="ADAL" clId="{E9B8CD81-B8BD-4B22-B4BF-328E3327D75A}" dt="2026-10-07T15:54:42.627" v="44" actId="478"/>
          <ac:spMkLst>
            <pc:docMk/>
            <pc:sldMk cId="1636755244" sldId="2126987524"/>
            <ac:spMk id="138" creationId="{8CF6361E-7EB5-E367-DC76-2C851A27CDDF}"/>
          </ac:spMkLst>
        </pc:spChg>
        <pc:spChg chg="del">
          <ac:chgData name="JUAN CARLOS ALVARADO SILVA" userId="4e96b411-919f-41e9-867d-247b8c6b0ebf" providerId="ADAL" clId="{E9B8CD81-B8BD-4B22-B4BF-328E3327D75A}" dt="2026-10-07T15:54:42.627" v="44" actId="478"/>
          <ac:spMkLst>
            <pc:docMk/>
            <pc:sldMk cId="1636755244" sldId="2126987524"/>
            <ac:spMk id="226" creationId="{99E2ACFF-E71B-32C3-88C5-265DC692034C}"/>
          </ac:spMkLst>
        </pc:spChg>
        <pc:spChg chg="del">
          <ac:chgData name="JUAN CARLOS ALVARADO SILVA" userId="4e96b411-919f-41e9-867d-247b8c6b0ebf" providerId="ADAL" clId="{E9B8CD81-B8BD-4B22-B4BF-328E3327D75A}" dt="2026-10-07T15:54:45.531" v="45" actId="478"/>
          <ac:spMkLst>
            <pc:docMk/>
            <pc:sldMk cId="1636755244" sldId="2126987524"/>
            <ac:spMk id="227" creationId="{053BF2F7-3250-92AD-FD1F-20EF64740601}"/>
          </ac:spMkLst>
        </pc:spChg>
        <pc:spChg chg="del">
          <ac:chgData name="JUAN CARLOS ALVARADO SILVA" userId="4e96b411-919f-41e9-867d-247b8c6b0ebf" providerId="ADAL" clId="{E9B8CD81-B8BD-4B22-B4BF-328E3327D75A}" dt="2026-10-07T15:54:45.531" v="45" actId="478"/>
          <ac:spMkLst>
            <pc:docMk/>
            <pc:sldMk cId="1636755244" sldId="2126987524"/>
            <ac:spMk id="229" creationId="{2D87D53C-881B-DE99-9ACB-D9049936EC3E}"/>
          </ac:spMkLst>
        </pc:spChg>
        <pc:spChg chg="del">
          <ac:chgData name="JUAN CARLOS ALVARADO SILVA" userId="4e96b411-919f-41e9-867d-247b8c6b0ebf" providerId="ADAL" clId="{E9B8CD81-B8BD-4B22-B4BF-328E3327D75A}" dt="2026-10-07T15:54:42.627" v="44" actId="478"/>
          <ac:spMkLst>
            <pc:docMk/>
            <pc:sldMk cId="1636755244" sldId="2126987524"/>
            <ac:spMk id="233" creationId="{463ECA9D-4A38-CBF9-3BF8-A2564FF95496}"/>
          </ac:spMkLst>
        </pc:spChg>
        <pc:spChg chg="del">
          <ac:chgData name="JUAN CARLOS ALVARADO SILVA" userId="4e96b411-919f-41e9-867d-247b8c6b0ebf" providerId="ADAL" clId="{E9B8CD81-B8BD-4B22-B4BF-328E3327D75A}" dt="2026-10-07T15:54:42.627" v="44" actId="478"/>
          <ac:spMkLst>
            <pc:docMk/>
            <pc:sldMk cId="1636755244" sldId="2126987524"/>
            <ac:spMk id="234" creationId="{9AD638CA-8781-7731-01D7-3EC2284A7B6B}"/>
          </ac:spMkLst>
        </pc:spChg>
        <pc:spChg chg="del">
          <ac:chgData name="JUAN CARLOS ALVARADO SILVA" userId="4e96b411-919f-41e9-867d-247b8c6b0ebf" providerId="ADAL" clId="{E9B8CD81-B8BD-4B22-B4BF-328E3327D75A}" dt="2026-10-07T15:54:45.531" v="45" actId="478"/>
          <ac:spMkLst>
            <pc:docMk/>
            <pc:sldMk cId="1636755244" sldId="2126987524"/>
            <ac:spMk id="235" creationId="{5A6592B7-2B9B-22D7-2ADD-7B1CED9A0F47}"/>
          </ac:spMkLst>
        </pc:spChg>
        <pc:spChg chg="del">
          <ac:chgData name="JUAN CARLOS ALVARADO SILVA" userId="4e96b411-919f-41e9-867d-247b8c6b0ebf" providerId="ADAL" clId="{E9B8CD81-B8BD-4B22-B4BF-328E3327D75A}" dt="2026-10-07T15:54:45.531" v="45" actId="478"/>
          <ac:spMkLst>
            <pc:docMk/>
            <pc:sldMk cId="1636755244" sldId="2126987524"/>
            <ac:spMk id="237" creationId="{189C75E7-106F-967F-C4B6-D1A92B3DB2DD}"/>
          </ac:spMkLst>
        </pc:spChg>
        <pc:spChg chg="del">
          <ac:chgData name="JUAN CARLOS ALVARADO SILVA" userId="4e96b411-919f-41e9-867d-247b8c6b0ebf" providerId="ADAL" clId="{E9B8CD81-B8BD-4B22-B4BF-328E3327D75A}" dt="2026-10-07T15:54:42.627" v="44" actId="478"/>
          <ac:spMkLst>
            <pc:docMk/>
            <pc:sldMk cId="1636755244" sldId="2126987524"/>
            <ac:spMk id="241" creationId="{3DFC4251-2AC0-0A40-6CF0-62432F117776}"/>
          </ac:spMkLst>
        </pc:spChg>
        <pc:grpChg chg="del">
          <ac:chgData name="JUAN CARLOS ALVARADO SILVA" userId="4e96b411-919f-41e9-867d-247b8c6b0ebf" providerId="ADAL" clId="{E9B8CD81-B8BD-4B22-B4BF-328E3327D75A}" dt="2026-10-07T15:54:45.531" v="45" actId="478"/>
          <ac:grpSpMkLst>
            <pc:docMk/>
            <pc:sldMk cId="1636755244" sldId="2126987524"/>
            <ac:grpSpMk id="135" creationId="{00B27EEE-F83F-466C-E340-7BF15DDB9A88}"/>
          </ac:grpSpMkLst>
        </pc:grpChg>
        <pc:grpChg chg="del">
          <ac:chgData name="JUAN CARLOS ALVARADO SILVA" userId="4e96b411-919f-41e9-867d-247b8c6b0ebf" providerId="ADAL" clId="{E9B8CD81-B8BD-4B22-B4BF-328E3327D75A}" dt="2026-10-07T15:54:39.230" v="43" actId="478"/>
          <ac:grpSpMkLst>
            <pc:docMk/>
            <pc:sldMk cId="1636755244" sldId="2126987524"/>
            <ac:grpSpMk id="140" creationId="{6958C513-4373-BAC7-7537-EA24AB6F4BC7}"/>
          </ac:grpSpMkLst>
        </pc:grpChg>
        <pc:grpChg chg="del">
          <ac:chgData name="JUAN CARLOS ALVARADO SILVA" userId="4e96b411-919f-41e9-867d-247b8c6b0ebf" providerId="ADAL" clId="{E9B8CD81-B8BD-4B22-B4BF-328E3327D75A}" dt="2026-10-07T15:54:45.531" v="45" actId="478"/>
          <ac:grpSpMkLst>
            <pc:docMk/>
            <pc:sldMk cId="1636755244" sldId="2126987524"/>
            <ac:grpSpMk id="230" creationId="{0674B288-C386-AC99-4956-D97ABD1FF5AD}"/>
          </ac:grpSpMkLst>
        </pc:grpChg>
        <pc:grpChg chg="del">
          <ac:chgData name="JUAN CARLOS ALVARADO SILVA" userId="4e96b411-919f-41e9-867d-247b8c6b0ebf" providerId="ADAL" clId="{E9B8CD81-B8BD-4B22-B4BF-328E3327D75A}" dt="2026-10-07T15:54:45.531" v="45" actId="478"/>
          <ac:grpSpMkLst>
            <pc:docMk/>
            <pc:sldMk cId="1636755244" sldId="2126987524"/>
            <ac:grpSpMk id="238" creationId="{BE54D104-1002-2E81-400C-0F6F4ECD2FFB}"/>
          </ac:grpSpMkLst>
        </pc:grpChg>
        <pc:graphicFrameChg chg="add mod">
          <ac:chgData name="JUAN CARLOS ALVARADO SILVA" userId="4e96b411-919f-41e9-867d-247b8c6b0ebf" providerId="ADAL" clId="{E9B8CD81-B8BD-4B22-B4BF-328E3327D75A}" dt="2026-10-07T16:25:03.862" v="46"/>
          <ac:graphicFrameMkLst>
            <pc:docMk/>
            <pc:sldMk cId="1636755244" sldId="2126987524"/>
            <ac:graphicFrameMk id="5" creationId="{8A2E99AA-C0D0-20B3-EE9D-965E34A47905}"/>
          </ac:graphicFrameMkLst>
        </pc:graphicFrameChg>
        <pc:graphicFrameChg chg="add mod modGraphic">
          <ac:chgData name="JUAN CARLOS ALVARADO SILVA" userId="4e96b411-919f-41e9-867d-247b8c6b0ebf" providerId="ADAL" clId="{E9B8CD81-B8BD-4B22-B4BF-328E3327D75A}" dt="2026-10-07T16:27:39.029" v="155" actId="207"/>
          <ac:graphicFrameMkLst>
            <pc:docMk/>
            <pc:sldMk cId="1636755244" sldId="2126987524"/>
            <ac:graphicFrameMk id="6" creationId="{2D4F9EC7-3048-6CB6-AD06-1A836B5CC1BF}"/>
          </ac:graphicFrameMkLst>
        </pc:graphicFrameChg>
        <pc:picChg chg="del">
          <ac:chgData name="JUAN CARLOS ALVARADO SILVA" userId="4e96b411-919f-41e9-867d-247b8c6b0ebf" providerId="ADAL" clId="{E9B8CD81-B8BD-4B22-B4BF-328E3327D75A}" dt="2026-10-07T15:54:42.627" v="44" actId="478"/>
          <ac:picMkLst>
            <pc:docMk/>
            <pc:sldMk cId="1636755244" sldId="2126987524"/>
            <ac:picMk id="246" creationId="{75E7971C-84C7-2034-750F-07A00C8F04E9}"/>
          </ac:picMkLst>
        </pc:picChg>
        <pc:picChg chg="del">
          <ac:chgData name="JUAN CARLOS ALVARADO SILVA" userId="4e96b411-919f-41e9-867d-247b8c6b0ebf" providerId="ADAL" clId="{E9B8CD81-B8BD-4B22-B4BF-328E3327D75A}" dt="2026-10-07T15:54:42.627" v="44" actId="478"/>
          <ac:picMkLst>
            <pc:docMk/>
            <pc:sldMk cId="1636755244" sldId="2126987524"/>
            <ac:picMk id="247" creationId="{01CB1C6E-50D9-F418-6ACB-64563F365587}"/>
          </ac:picMkLst>
        </pc:picChg>
      </pc:sldChg>
      <pc:sldChg chg="add del">
        <pc:chgData name="JUAN CARLOS ALVARADO SILVA" userId="4e96b411-919f-41e9-867d-247b8c6b0ebf" providerId="ADAL" clId="{E9B8CD81-B8BD-4B22-B4BF-328E3327D75A}" dt="2026-10-07T15:54:13.747" v="7"/>
        <pc:sldMkLst>
          <pc:docMk/>
          <pc:sldMk cId="3589547658" sldId="212698752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815006845187641"/>
          <c:y val="4.6375382676030974E-2"/>
          <c:w val="0.65133580880771225"/>
          <c:h val="0.8169804663565346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'Ingresos CFE SSB'!$A$2</c:f>
              <c:strCache>
                <c:ptCount val="1"/>
                <c:pt idx="0">
                  <c:v>Financiamiento en balance</c:v>
                </c:pt>
              </c:strCache>
            </c:strRef>
          </c:tx>
          <c:spPr>
            <a:solidFill>
              <a:srgbClr val="69B59A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2"/>
                      </a:solidFill>
                      <a:latin typeface="Arial" panose="020B0502040504020204" pitchFamily="34" charset="0"/>
                      <a:ea typeface="Arial" panose="020B0502040504020204" pitchFamily="34" charset="0"/>
                      <a:cs typeface="Arial" panose="020B0502040504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78B0-4BF0-BF0B-039E2C882BF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B0-4BF0-BF0B-039E2C882B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2"/>
                    </a:solidFill>
                    <a:latin typeface="Arial" panose="020B0502040504020204" pitchFamily="34" charset="0"/>
                    <a:ea typeface="Arial" panose="020B0502040504020204" pitchFamily="34" charset="0"/>
                    <a:cs typeface="Arial" panose="020B0502040504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CFE SSB'!$B$1:$E$1</c:f>
              <c:strCache>
                <c:ptCount val="4"/>
                <c:pt idx="0">
                  <c:v>Generación</c:v>
                </c:pt>
                <c:pt idx="1">
                  <c:v>Transmisión</c:v>
                </c:pt>
                <c:pt idx="2">
                  <c:v>Distribución</c:v>
                </c:pt>
                <c:pt idx="3">
                  <c:v>Ductos</c:v>
                </c:pt>
              </c:strCache>
            </c:strRef>
          </c:cat>
          <c:val>
            <c:numRef>
              <c:f>'Ingresos CFE SSB'!$B$2:$E$2</c:f>
              <c:numCache>
                <c:formatCode>_(* #,##0,,_);_(* \(#,##0,,\);_(* "-"??_);_(@_)</c:formatCode>
                <c:ptCount val="4"/>
                <c:pt idx="0">
                  <c:v>1401990000.0000002</c:v>
                </c:pt>
                <c:pt idx="1">
                  <c:v>4378933161.5632439</c:v>
                </c:pt>
                <c:pt idx="2">
                  <c:v>1757950103.6269431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B0-4BF0-BF0B-039E2C882BF7}"/>
            </c:ext>
          </c:extLst>
        </c:ser>
        <c:ser>
          <c:idx val="1"/>
          <c:order val="1"/>
          <c:tx>
            <c:strRef>
              <c:f>'Ingresos CFE SSB'!$A$3</c:f>
              <c:strCache>
                <c:ptCount val="1"/>
                <c:pt idx="0">
                  <c:v>Financiamiento fuera de balance</c:v>
                </c:pt>
              </c:strCache>
            </c:strRef>
          </c:tx>
          <c:spPr>
            <a:solidFill>
              <a:srgbClr val="FFFFFF">
                <a:lumMod val="6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6A6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8B0-4BF0-BF0B-039E2C882BF7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8B0-4BF0-BF0B-039E2C882BF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8B0-4BF0-BF0B-039E2C882BF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B0-4BF0-BF0B-039E2C882B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2"/>
                    </a:solidFill>
                    <a:latin typeface="Arial" panose="020B0502040504020204" pitchFamily="34" charset="0"/>
                    <a:ea typeface="Arial" panose="020B0502040504020204" pitchFamily="34" charset="0"/>
                    <a:cs typeface="Arial" panose="020B0502040504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CFE SSB'!$B$1:$E$1</c:f>
              <c:strCache>
                <c:ptCount val="4"/>
                <c:pt idx="0">
                  <c:v>Generación</c:v>
                </c:pt>
                <c:pt idx="1">
                  <c:v>Transmisión</c:v>
                </c:pt>
                <c:pt idx="2">
                  <c:v>Distribución</c:v>
                </c:pt>
                <c:pt idx="3">
                  <c:v>Ductos</c:v>
                </c:pt>
              </c:strCache>
            </c:strRef>
          </c:cat>
          <c:val>
            <c:numRef>
              <c:f>'Ingresos CFE SSB'!$B$3:$E$3</c:f>
              <c:numCache>
                <c:formatCode>General</c:formatCode>
                <c:ptCount val="4"/>
                <c:pt idx="0" formatCode="_(* #,##0,,_);_(* \(#,##0,,\);_(* &quot;-&quot;??_);_(@_)">
                  <c:v>16714087756.999996</c:v>
                </c:pt>
                <c:pt idx="3" formatCode="_(* #,##0,,_);_(* \(#,##0,,\);_(* &quot;-&quot;??_);_(@_)">
                  <c:v>3366160400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B0-4BF0-BF0B-039E2C882BF7}"/>
            </c:ext>
          </c:extLst>
        </c:ser>
        <c:ser>
          <c:idx val="2"/>
          <c:order val="2"/>
          <c:tx>
            <c:strRef>
              <c:f>'Ingresos CFE SSB'!$A$4</c:f>
              <c:strCache>
                <c:ptCount val="1"/>
                <c:pt idx="0">
                  <c:v>Fondos propios / Fibra-E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8B0-4BF0-BF0B-039E2C882BF7}"/>
              </c:ext>
            </c:extLst>
          </c:dPt>
          <c:dPt>
            <c:idx val="1"/>
            <c:invertIfNegative val="0"/>
            <c:bubble3D val="0"/>
            <c:spPr>
              <a:solidFill>
                <a:srgbClr val="AC76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8B0-4BF0-BF0B-039E2C882BF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2"/>
                      </a:solidFill>
                      <a:latin typeface="Arial" panose="020B0502040504020204" pitchFamily="34" charset="0"/>
                      <a:ea typeface="Arial" panose="020B0502040504020204" pitchFamily="34" charset="0"/>
                      <a:cs typeface="Arial" panose="020B0502040504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78B0-4BF0-BF0B-039E2C882BF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2"/>
                      </a:solidFill>
                      <a:latin typeface="Arial" panose="020B0502040504020204" pitchFamily="34" charset="0"/>
                      <a:ea typeface="Arial" panose="020B0502040504020204" pitchFamily="34" charset="0"/>
                      <a:cs typeface="Arial" panose="020B0502040504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78B0-4BF0-BF0B-039E2C882BF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8B0-4BF0-BF0B-039E2C882B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2"/>
                    </a:solidFill>
                    <a:latin typeface="Arial" panose="020B0502040504020204" pitchFamily="34" charset="0"/>
                    <a:ea typeface="Arial" panose="020B0502040504020204" pitchFamily="34" charset="0"/>
                    <a:cs typeface="Arial" panose="020B0502040504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CFE SSB'!$B$1:$E$1</c:f>
              <c:strCache>
                <c:ptCount val="4"/>
                <c:pt idx="0">
                  <c:v>Generación</c:v>
                </c:pt>
                <c:pt idx="1">
                  <c:v>Transmisión</c:v>
                </c:pt>
                <c:pt idx="2">
                  <c:v>Distribución</c:v>
                </c:pt>
                <c:pt idx="3">
                  <c:v>Ductos</c:v>
                </c:pt>
              </c:strCache>
            </c:strRef>
          </c:cat>
          <c:val>
            <c:numRef>
              <c:f>'Ingresos CFE SSB'!$B$4:$E$4</c:f>
              <c:numCache>
                <c:formatCode>_(* #,##0,,_);_(* \(#,##0,,\);_(* "-"??_);_(@_)</c:formatCode>
                <c:ptCount val="4"/>
                <c:pt idx="0">
                  <c:v>6543610599.8259478</c:v>
                </c:pt>
                <c:pt idx="1">
                  <c:v>2473413198.5375891</c:v>
                </c:pt>
                <c:pt idx="2">
                  <c:v>890348963.73056984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8B0-4BF0-BF0B-039E2C882BF7}"/>
            </c:ext>
          </c:extLst>
        </c:ser>
        <c:ser>
          <c:idx val="3"/>
          <c:order val="3"/>
          <c:tx>
            <c:strRef>
              <c:f>'Ingresos CFE SSB'!$A$5</c:f>
              <c:strCache>
                <c:ptCount val="1"/>
                <c:pt idx="0">
                  <c:v>Total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6.546223912194761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rgbClr val="155B4E"/>
                      </a:solidFill>
                      <a:latin typeface="Noto Sans" panose="020B0502040504020204" pitchFamily="34" charset="0"/>
                      <a:ea typeface="Noto Sans" panose="020B0502040504020204" pitchFamily="34" charset="0"/>
                      <a:cs typeface="Noto Sans" panose="020B0502040504020204" pitchFamily="34" charset="0"/>
                    </a:defRPr>
                  </a:pPr>
                  <a:endParaRPr lang="es-MX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8B0-4BF0-BF0B-039E2C882BF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rgbClr val="B45210"/>
                      </a:solidFill>
                      <a:latin typeface="Noto Sans" panose="020B0502040504020204" pitchFamily="34" charset="0"/>
                      <a:ea typeface="Noto Sans" panose="020B0502040504020204" pitchFamily="34" charset="0"/>
                      <a:cs typeface="Noto Sans" panose="020B0502040504020204" pitchFamily="34" charset="0"/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78B0-4BF0-BF0B-039E2C882BF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rgbClr val="002060"/>
                      </a:solidFill>
                      <a:latin typeface="Noto Sans" panose="020B0502040504020204" pitchFamily="34" charset="0"/>
                      <a:ea typeface="Noto Sans" panose="020B0502040504020204" pitchFamily="34" charset="0"/>
                      <a:cs typeface="Noto Sans" panose="020B0502040504020204" pitchFamily="34" charset="0"/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78B0-4BF0-BF0B-039E2C882BF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rgbClr val="741633"/>
                      </a:solidFill>
                      <a:latin typeface="Noto Sans" panose="020B0502040504020204" pitchFamily="34" charset="0"/>
                      <a:ea typeface="Noto Sans" panose="020B0502040504020204" pitchFamily="34" charset="0"/>
                      <a:cs typeface="Noto Sans" panose="020B0502040504020204" pitchFamily="34" charset="0"/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78B0-4BF0-BF0B-039E2C882B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es-MX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CFE SSB'!$B$1:$E$1</c:f>
              <c:strCache>
                <c:ptCount val="4"/>
                <c:pt idx="0">
                  <c:v>Generación</c:v>
                </c:pt>
                <c:pt idx="1">
                  <c:v>Transmisión</c:v>
                </c:pt>
                <c:pt idx="2">
                  <c:v>Distribución</c:v>
                </c:pt>
                <c:pt idx="3">
                  <c:v>Ductos</c:v>
                </c:pt>
              </c:strCache>
            </c:strRef>
          </c:cat>
          <c:val>
            <c:numRef>
              <c:f>'Ingresos CFE SSB'!$B$5:$E$5</c:f>
              <c:numCache>
                <c:formatCode>_(* #,##0,,_);_(* \(#,##0,,\);_(* "-"??_);_(@_)</c:formatCode>
                <c:ptCount val="4"/>
                <c:pt idx="0">
                  <c:v>24659688356.825943</c:v>
                </c:pt>
                <c:pt idx="1">
                  <c:v>6852346360.1008329</c:v>
                </c:pt>
                <c:pt idx="2">
                  <c:v>2648299067.357513</c:v>
                </c:pt>
                <c:pt idx="3">
                  <c:v>3366160400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8B0-4BF0-BF0B-039E2C882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345863744"/>
        <c:axId val="345864640"/>
      </c:barChart>
      <c:dateAx>
        <c:axId val="345863744"/>
        <c:scaling>
          <c:orientation val="maxMin"/>
        </c:scaling>
        <c:delete val="0"/>
        <c:axPos val="l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pPr>
            <a:endParaRPr lang="es-MX"/>
          </a:p>
        </c:txPr>
        <c:crossAx val="345864640"/>
        <c:crosses val="autoZero"/>
        <c:auto val="0"/>
        <c:lblOffset val="100"/>
        <c:baseTimeUnit val="days"/>
        <c:majorUnit val="1"/>
        <c:minorUnit val="1"/>
      </c:dateAx>
      <c:valAx>
        <c:axId val="345864640"/>
        <c:scaling>
          <c:orientation val="minMax"/>
          <c:max val="25000000000"/>
          <c:min val="0"/>
        </c:scaling>
        <c:delete val="1"/>
        <c:axPos val="t"/>
        <c:numFmt formatCode="_(* #,##0,,_);_(* \(#,##0,,\);_(* &quot;-&quot;??_);_(@_)" sourceLinked="1"/>
        <c:majorTickMark val="out"/>
        <c:minorTickMark val="none"/>
        <c:tickLblPos val="nextTo"/>
        <c:crossAx val="34586374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rial" panose="020B0502040504020204" pitchFamily="34" charset="0"/>
          <a:ea typeface="Arial" panose="020B0502040504020204" pitchFamily="34" charset="0"/>
          <a:cs typeface="Arial" panose="020B0502040504020204" pitchFamily="34" charset="0"/>
        </a:defRPr>
      </a:pPr>
      <a:endParaRPr lang="es-MX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33973010244286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'Ingresos CFE SSB'!$A$2</c:f>
              <c:strCache>
                <c:ptCount val="1"/>
                <c:pt idx="0">
                  <c:v>Ductos</c:v>
                </c:pt>
              </c:strCache>
            </c:strRef>
          </c:tx>
          <c:spPr>
            <a:solidFill>
              <a:srgbClr val="FBE9E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416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3C-4076-8B1C-809E4A2AC80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Ductos</a:t>
                    </a:r>
                    <a:r>
                      <a:rPr lang="en-US" baseline="0"/>
                      <a:t>
</a:t>
                    </a:r>
                    <a:fld id="{CF284770-7111-4311-8ACF-481160BB267A}" type="VALUE">
                      <a:rPr lang="en-US" baseline="0" smtClean="0"/>
                      <a:pPr/>
                      <a:t>[VALOR]</a:t>
                    </a:fld>
                    <a:r>
                      <a:rPr lang="en-US" baseline="0"/>
                      <a:t>(9.0%)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1791225924136705"/>
                      <c:h val="9.025821812404362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73C-4076-8B1C-809E4A2AC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CFE SSB'!$B$1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'Ingresos CFE SSB'!$B$2</c:f>
              <c:numCache>
                <c:formatCode>_(* #,##0,,_);_(* \(#,##0,,\);_(* "-"??_);_(@_)</c:formatCode>
                <c:ptCount val="1"/>
                <c:pt idx="0">
                  <c:v>3366160400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3C-4076-8B1C-809E4A2AC80B}"/>
            </c:ext>
          </c:extLst>
        </c:ser>
        <c:ser>
          <c:idx val="1"/>
          <c:order val="1"/>
          <c:tx>
            <c:strRef>
              <c:f>'Ingresos CFE SSB'!$A$3</c:f>
              <c:strCache>
                <c:ptCount val="1"/>
                <c:pt idx="0">
                  <c:v>Distribución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A4CF9C2-4365-49DA-974B-C0D04695A035}" type="SERIESNAME">
                      <a:rPr lang="en-US" dirty="0"/>
                      <a:pPr/>
                      <a:t>[NOMBRE DE LA SERIE]</a:t>
                    </a:fld>
                    <a:r>
                      <a:rPr lang="en-US" baseline="0"/>
                      <a:t>
</a:t>
                    </a:r>
                    <a:fld id="{3978137E-AF15-4D7A-BB12-004EC87C5E00}" type="VALUE">
                      <a:rPr lang="en-US" baseline="0" smtClean="0"/>
                      <a:pPr/>
                      <a:t>[VALOR]</a:t>
                    </a:fld>
                    <a:r>
                      <a:rPr lang="en-US" baseline="0"/>
                      <a:t>(7.0%)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71160563380281683"/>
                      <c:h val="0.102924546887312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73C-4076-8B1C-809E4A2AC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CFE SSB'!$B$1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'Ingresos CFE SSB'!$B$3</c:f>
              <c:numCache>
                <c:formatCode>_(* #,##0,,_);_(* \(#,##0,,\);_(* "-"??_);_(@_)</c:formatCode>
                <c:ptCount val="1"/>
                <c:pt idx="0">
                  <c:v>2648299067.357513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3C-4076-8B1C-809E4A2AC80B}"/>
            </c:ext>
          </c:extLst>
        </c:ser>
        <c:ser>
          <c:idx val="2"/>
          <c:order val="2"/>
          <c:tx>
            <c:strRef>
              <c:f>'Ingresos CFE SSB'!$A$4</c:f>
              <c:strCache>
                <c:ptCount val="1"/>
                <c:pt idx="0">
                  <c:v>Transmisión</c:v>
                </c:pt>
              </c:strCache>
            </c:strRef>
          </c:tx>
          <c:spPr>
            <a:solidFill>
              <a:srgbClr val="B4521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452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73C-4076-8B1C-809E4A2AC80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4772929-FA33-409D-B1AA-3BED25B0FBAA}" type="SERIESNAME">
                      <a:rPr lang="en-US"/>
                      <a:pPr/>
                      <a:t>[NOMBRE DE LA SERIE]</a:t>
                    </a:fld>
                    <a:r>
                      <a:rPr lang="en-US" baseline="0"/>
                      <a:t>
</a:t>
                    </a:r>
                    <a:fld id="{5C08BDA1-9B65-492D-9396-979A9B9D0A69}" type="VALUE">
                      <a:rPr lang="en-US" baseline="0" smtClean="0"/>
                      <a:pPr/>
                      <a:t>[VALOR]</a:t>
                    </a:fld>
                    <a:r>
                      <a:rPr lang="en-US" baseline="0"/>
                      <a:t>(18.3%)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74758528951486702"/>
                      <c:h val="0.128472222222222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73C-4076-8B1C-809E4A2AC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CFE SSB'!$B$1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'Ingresos CFE SSB'!$B$4</c:f>
              <c:numCache>
                <c:formatCode>_(* #,##0,,_);_(* \(#,##0,,\);_(* "-"??_);_(@_)</c:formatCode>
                <c:ptCount val="1"/>
                <c:pt idx="0">
                  <c:v>6852346360.1008348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73C-4076-8B1C-809E4A2AC80B}"/>
            </c:ext>
          </c:extLst>
        </c:ser>
        <c:ser>
          <c:idx val="3"/>
          <c:order val="3"/>
          <c:tx>
            <c:strRef>
              <c:f>'Ingresos CFE SSB'!$A$5</c:f>
              <c:strCache>
                <c:ptCount val="1"/>
                <c:pt idx="0">
                  <c:v>Generación</c:v>
                </c:pt>
              </c:strCache>
            </c:strRef>
          </c:tx>
          <c:spPr>
            <a:solidFill>
              <a:srgbClr val="155B4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55B4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73C-4076-8B1C-809E4A2AC80B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tx2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defRPr>
                    </a:pPr>
                    <a:fld id="{D4CAB4D2-B108-4465-A267-0E5767E39B42}" type="SERIESNAME">
                      <a:rPr lang="en-US" b="1" smtClean="0">
                        <a:solidFill>
                          <a:schemeClr val="tx2"/>
                        </a:solidFill>
                      </a:rPr>
                      <a:pPr>
                        <a:defRPr sz="1200" b="1">
                          <a:solidFill>
                            <a:schemeClr val="tx2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defRPr>
                      </a:pPr>
                      <a:t>[NOMBRE DE LA SERIE]</a:t>
                    </a:fld>
                    <a:r>
                      <a:rPr lang="en-US" b="1" baseline="0">
                        <a:solidFill>
                          <a:schemeClr val="tx2"/>
                        </a:solidFill>
                      </a:rPr>
                      <a:t> </a:t>
                    </a:r>
                  </a:p>
                  <a:p>
                    <a:pPr>
                      <a:defRPr sz="1200" b="1">
                        <a:solidFill>
                          <a:schemeClr val="tx2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defRPr>
                    </a:pPr>
                    <a:fld id="{EEC267D2-053E-4C40-A7A0-317310122536}" type="VALUE">
                      <a:rPr lang="en-US" b="1" baseline="0" smtClean="0">
                        <a:solidFill>
                          <a:schemeClr val="tx2"/>
                        </a:solidFill>
                      </a:rPr>
                      <a:pPr>
                        <a:defRPr sz="1200" b="1">
                          <a:solidFill>
                            <a:schemeClr val="tx2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defRPr>
                      </a:pPr>
                      <a:t>[VALOR]</a:t>
                    </a:fld>
                    <a:endParaRPr lang="en-US" b="1" baseline="0">
                      <a:solidFill>
                        <a:schemeClr val="tx2"/>
                      </a:solidFill>
                    </a:endParaRPr>
                  </a:p>
                  <a:p>
                    <a:pPr>
                      <a:defRPr sz="1200" b="1">
                        <a:solidFill>
                          <a:schemeClr val="tx2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defRPr>
                    </a:pPr>
                    <a:r>
                      <a:rPr lang="en-US" b="1" baseline="0">
                        <a:solidFill>
                          <a:schemeClr val="tx2"/>
                        </a:solidFill>
                      </a:rPr>
                      <a:t>(65.7%)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2"/>
                      </a:solidFill>
                      <a:latin typeface="Noto Sans" panose="020B0502040504020204" pitchFamily="34" charset="0"/>
                      <a:ea typeface="Noto Sans" panose="020B0502040504020204" pitchFamily="34" charset="0"/>
                      <a:cs typeface="Noto Sans" panose="020B0502040504020204" pitchFamily="34" charset="0"/>
                    </a:defRPr>
                  </a:pPr>
                  <a:endParaRPr lang="es-MX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5185446009389658"/>
                      <c:h val="0.131520882584712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73C-4076-8B1C-809E4A2AC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CFE SSB'!$B$1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'Ingresos CFE SSB'!$B$5</c:f>
              <c:numCache>
                <c:formatCode>_(* #,##0,,_);_(* \(#,##0,,\);_(* "-"??_);_(@_)</c:formatCode>
                <c:ptCount val="1"/>
                <c:pt idx="0">
                  <c:v>24659688356.825943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73C-4076-8B1C-809E4A2AC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345863744"/>
        <c:axId val="345864640"/>
      </c:barChart>
      <c:lineChart>
        <c:grouping val="standard"/>
        <c:varyColors val="0"/>
        <c:ser>
          <c:idx val="4"/>
          <c:order val="4"/>
          <c:tx>
            <c:strRef>
              <c:f>'Ingresos CFE SSB'!$A$6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6">
                  <a:tint val="54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436636704065589"/>
                      <c:h val="4.1741361926899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673C-4076-8B1C-809E4A2AC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en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'Ingresos CFE SSB'!$B$1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'Ingresos CFE SSB'!$B$6</c:f>
              <c:numCache>
                <c:formatCode>_(* #,##0,,_);_(* \(#,##0,,\);_(* "-"??_);_(@_)</c:formatCode>
                <c:ptCount val="1"/>
                <c:pt idx="0">
                  <c:v>37526494184.284286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73C-4076-8B1C-809E4A2AC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5863744"/>
        <c:axId val="345864640"/>
      </c:lineChart>
      <c:dateAx>
        <c:axId val="345863744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pPr>
            <a:endParaRPr lang="es-MX"/>
          </a:p>
        </c:txPr>
        <c:crossAx val="345864640"/>
        <c:crosses val="autoZero"/>
        <c:auto val="0"/>
        <c:lblOffset val="100"/>
        <c:baseTimeUnit val="days"/>
        <c:majorUnit val="1"/>
        <c:minorUnit val="4"/>
      </c:dateAx>
      <c:valAx>
        <c:axId val="345864640"/>
        <c:scaling>
          <c:orientation val="minMax"/>
        </c:scaling>
        <c:delete val="1"/>
        <c:axPos val="l"/>
        <c:numFmt formatCode="_(* #,##0,,_);_(* \(#,##0,,\);_(* &quot;-&quot;??_);_(@_)" sourceLinked="1"/>
        <c:majorTickMark val="none"/>
        <c:minorTickMark val="none"/>
        <c:tickLblPos val="nextTo"/>
        <c:crossAx val="345863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rial" panose="020B0502040504020204" pitchFamily="34" charset="0"/>
          <a:ea typeface="Arial" panose="020B0502040504020204" pitchFamily="34" charset="0"/>
          <a:cs typeface="Arial" panose="020B0502040504020204" pitchFamily="34" charset="0"/>
        </a:defRPr>
      </a:pPr>
      <a:endParaRPr lang="es-MX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5026819923371662E-3"/>
          <c:w val="1"/>
          <c:h val="0.9075596961281521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2E75B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C76D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29-46C9-937B-C0327B92C12D}"/>
              </c:ext>
            </c:extLst>
          </c:dPt>
          <c:cat>
            <c:strLit>
              <c:ptCount val="1"/>
              <c:pt idx="0">
                <c:v>Total</c:v>
              </c:pt>
            </c:strLit>
          </c:cat>
          <c:val>
            <c:numRef>
              <c:f>Hoja1!$B$13</c:f>
              <c:numCache>
                <c:formatCode>_(* #,##0.00_);_(* \(#,##0.00\);_(* "-"??_);_(@_)</c:formatCode>
                <c:ptCount val="1"/>
                <c:pt idx="0">
                  <c:v>2473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29-46C9-937B-C0327B92C12D}"/>
            </c:ext>
          </c:extLst>
        </c:ser>
        <c:ser>
          <c:idx val="1"/>
          <c:order val="1"/>
          <c:spPr>
            <a:solidFill>
              <a:srgbClr val="69B59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329-46C9-937B-C0327B92C12D}"/>
              </c:ext>
            </c:extLst>
          </c:dPt>
          <c:cat>
            <c:strLit>
              <c:ptCount val="1"/>
              <c:pt idx="0">
                <c:v>Total</c:v>
              </c:pt>
            </c:strLit>
          </c:cat>
          <c:val>
            <c:numRef>
              <c:f>Hoja1!$C$13</c:f>
              <c:numCache>
                <c:formatCode>_(* #,##0.00_);_(* \(#,##0.00\);_(* "-"??_);_(@_)</c:formatCode>
                <c:ptCount val="1"/>
                <c:pt idx="0">
                  <c:v>7434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29-46C9-937B-C0327B92C12D}"/>
            </c:ext>
          </c:extLst>
        </c:ser>
        <c:ser>
          <c:idx val="2"/>
          <c:order val="2"/>
          <c:spPr>
            <a:solidFill>
              <a:srgbClr val="69B59A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Total</c:v>
              </c:pt>
            </c:strLit>
          </c:cat>
          <c:val>
            <c:numRef>
              <c:f>Hoja1!$D$13</c:f>
              <c:numCache>
                <c:formatCode>_(* #,##0.00_);_(* \(#,##0.00\);_(* "-"??_);_(@_)</c:formatCode>
                <c:ptCount val="1"/>
                <c:pt idx="0">
                  <c:v>7539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29-46C9-937B-C0327B92C12D}"/>
            </c:ext>
          </c:extLst>
        </c:ser>
        <c:ser>
          <c:idx val="3"/>
          <c:order val="3"/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329-46C9-937B-C0327B92C12D}"/>
              </c:ext>
            </c:extLst>
          </c:dPt>
          <c:cat>
            <c:strLit>
              <c:ptCount val="1"/>
              <c:pt idx="0">
                <c:v>Total</c:v>
              </c:pt>
            </c:strLit>
          </c:cat>
          <c:val>
            <c:numRef>
              <c:f>Hoja1!$E$13</c:f>
              <c:numCache>
                <c:formatCode>_(* #,##0.00_);_(* \(#,##0.00\);_(* "-"??_);_(@_)</c:formatCode>
                <c:ptCount val="1"/>
                <c:pt idx="0">
                  <c:v>20080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329-46C9-937B-C0327B92C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497160368"/>
        <c:axId val="1205362768"/>
      </c:barChart>
      <c:catAx>
        <c:axId val="149716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pPr>
            <a:endParaRPr lang="es-MX"/>
          </a:p>
        </c:txPr>
        <c:crossAx val="1205362768"/>
        <c:crosses val="autoZero"/>
        <c:auto val="1"/>
        <c:lblAlgn val="ctr"/>
        <c:lblOffset val="100"/>
        <c:noMultiLvlLbl val="0"/>
      </c:catAx>
      <c:valAx>
        <c:axId val="1205362768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1497160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4" Type="http://schemas.openxmlformats.org/officeDocument/2006/relationships/image" Target="../media/image2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B83395-6BC8-407B-B26A-647CD2E7E74D}" type="doc">
      <dgm:prSet loTypeId="urn:microsoft.com/office/officeart/2005/8/layout/hList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MX"/>
        </a:p>
      </dgm:t>
    </dgm:pt>
    <dgm:pt modelId="{A73D6F82-A9B3-415C-8396-B6998B36FF33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Nueva inversión</a:t>
          </a:r>
        </a:p>
      </dgm:t>
    </dgm:pt>
    <dgm:pt modelId="{294FA663-C044-4534-AEE2-0366255BECA4}" type="parTrans" cxnId="{A0A747E2-5858-4482-97C1-665480EEA56C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999D6A5-D659-491C-BC6B-C2D48F1E508B}" type="sibTrans" cxnId="{A0A747E2-5858-4482-97C1-665480EEA56C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8A0A5B1E-7C20-4DD2-9568-1827D4B1DD28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Presupuesto autorizado y límite de endeudamiento no son suficientes para inversión en nuevos proyectos</a:t>
          </a:r>
        </a:p>
      </dgm:t>
    </dgm:pt>
    <dgm:pt modelId="{CCAFB57D-4604-49CC-A600-7560199C4B8A}" type="parTrans" cxnId="{AB1E334A-432D-4781-BCC3-39E55C9AD6E7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236BA0B1-7BE8-468D-8B35-AC9AE0585491}" type="sibTrans" cxnId="{AB1E334A-432D-4781-BCC3-39E55C9AD6E7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8D8DBBF6-CDF7-47E1-AA85-2F20875435D1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Inversión en fideicomisos no se registra como deuda directa</a:t>
          </a:r>
        </a:p>
      </dgm:t>
    </dgm:pt>
    <dgm:pt modelId="{6B6555EB-546F-4FCC-9434-2B05C80D6849}" type="parTrans" cxnId="{2BBCCC21-B769-4871-81E1-C05EF37B7712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9F9D99B7-5979-4183-9F7F-9C44FD5217AD}" type="sibTrans" cxnId="{2BBCCC21-B769-4871-81E1-C05EF37B7712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FAA0562-A434-4047-8376-B3D59C105641}">
      <dgm:prSet phldrT="[Texto]" phldr="0"/>
      <dgm:spPr>
        <a:solidFill>
          <a:srgbClr val="AB5122"/>
        </a:solidFill>
      </dgm:spPr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Relevancia en Plan de Expansión</a:t>
          </a:r>
        </a:p>
      </dgm:t>
    </dgm:pt>
    <dgm:pt modelId="{BEC311F3-74E7-49B9-898C-D793C12B7F21}" type="parTrans" cxnId="{412FBF84-1329-4694-857B-C6A2545C0D9B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B43C3275-AC76-453B-81CC-E83C20BEC096}" type="sibTrans" cxnId="{412FBF84-1329-4694-857B-C6A2545C0D9B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93826203-F13F-4DE7-9ACA-D7EAB573DFBD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 través del Fideicomiso se desarrollará alrededor del 50% de los proyectos de transmisión contemplados en el Plan.</a:t>
          </a:r>
        </a:p>
      </dgm:t>
    </dgm:pt>
    <dgm:pt modelId="{E26ECD11-2C4B-48A6-A9B6-0C4CCC0734A5}" type="parTrans" cxnId="{8109B0AF-FCD5-443D-8899-FCEBF752C3EA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8747903D-18EC-4883-8B68-1CB5DE8B101D}" type="sibTrans" cxnId="{8109B0AF-FCD5-443D-8899-FCEBF752C3EA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F6BCFD7-C59E-4495-9B3F-80820E4C5AA9}">
      <dgm:prSet phldrT="[Texto]" phldr="0"/>
      <dgm:spPr>
        <a:solidFill>
          <a:srgbClr val="AB5122"/>
        </a:solidFill>
      </dgm:spPr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Flexibilidad operativa y financiera</a:t>
          </a:r>
        </a:p>
      </dgm:t>
    </dgm:pt>
    <dgm:pt modelId="{E12C36B2-8FD0-423A-ABED-7211DA05432C}" type="parTrans" cxnId="{E6941889-D8AB-48A3-B412-A2C2A96C4437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61C60F6A-9A6B-42B8-9F7D-84DCD440F0EB}" type="sibTrans" cxnId="{E6941889-D8AB-48A3-B412-A2C2A96C4437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2EEB0774-378C-494B-B685-F8B094D48B40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Acceso a distintas fuentes de financiamiento a través del Fideicomiso.</a:t>
          </a:r>
        </a:p>
      </dgm:t>
    </dgm:pt>
    <dgm:pt modelId="{8AA8AD60-670F-41B6-8A64-3E72BC14A882}" type="parTrans" cxnId="{857929B2-B036-4EB3-B719-E5C7555E3A0C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CFECD83A-3877-45C5-BA48-0CA3AB5AECFD}" type="sibTrans" cxnId="{857929B2-B036-4EB3-B719-E5C7555E3A0C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D56B74E1-488A-4541-8FF5-1AD8D8AA01C0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Mayor rapidez en el despliegue de contrataciones y obras</a:t>
          </a:r>
        </a:p>
      </dgm:t>
    </dgm:pt>
    <dgm:pt modelId="{DB3EC876-34F9-4756-AC01-BAB2E4DECBF8}" type="parTrans" cxnId="{CF2A716F-1905-4121-853C-4CF271C5F866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AEF68F74-983F-4566-B834-48C09AF52D48}" type="sibTrans" cxnId="{CF2A716F-1905-4121-853C-4CF271C5F866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F4979DC0-BA92-4DE4-ACBF-7D0B0513DCA7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El resto son proyectos presupuestarios y </a:t>
          </a:r>
          <a:r>
            <a:rPr lang="es-MX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PIDIREGAs</a:t>
          </a:r>
          <a:endParaRPr lang="es-MX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2D9ADE4-832B-401A-9DBE-8AADD2F727DC}" type="parTrans" cxnId="{FEDE7FC7-DCBE-4F26-805A-9D7DF70D8193}">
      <dgm:prSet/>
      <dgm:spPr/>
      <dgm:t>
        <a:bodyPr/>
        <a:lstStyle/>
        <a:p>
          <a:endParaRPr lang="es-MX"/>
        </a:p>
      </dgm:t>
    </dgm:pt>
    <dgm:pt modelId="{C1CB7E10-6519-4DDE-B7EC-FDFB89B74421}" type="sibTrans" cxnId="{FEDE7FC7-DCBE-4F26-805A-9D7DF70D8193}">
      <dgm:prSet/>
      <dgm:spPr/>
      <dgm:t>
        <a:bodyPr/>
        <a:lstStyle/>
        <a:p>
          <a:endParaRPr lang="es-MX"/>
        </a:p>
      </dgm:t>
    </dgm:pt>
    <dgm:pt modelId="{6D570061-842D-4DFC-A8F4-103B5096A2D0}" type="pres">
      <dgm:prSet presAssocID="{18B83395-6BC8-407B-B26A-647CD2E7E74D}" presName="Name0" presStyleCnt="0">
        <dgm:presLayoutVars>
          <dgm:dir/>
          <dgm:animLvl val="lvl"/>
          <dgm:resizeHandles val="exact"/>
        </dgm:presLayoutVars>
      </dgm:prSet>
      <dgm:spPr/>
    </dgm:pt>
    <dgm:pt modelId="{0D75E767-30A7-4271-8691-5D49297D4CD8}" type="pres">
      <dgm:prSet presAssocID="{A73D6F82-A9B3-415C-8396-B6998B36FF33}" presName="composite" presStyleCnt="0"/>
      <dgm:spPr/>
    </dgm:pt>
    <dgm:pt modelId="{8E0400F5-75FB-4366-8E6C-AFF22B6F0DB1}" type="pres">
      <dgm:prSet presAssocID="{A73D6F82-A9B3-415C-8396-B6998B36FF3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7CD2FC6-57B7-45E7-A716-391F3A5E0FC9}" type="pres">
      <dgm:prSet presAssocID="{A73D6F82-A9B3-415C-8396-B6998B36FF33}" presName="desTx" presStyleLbl="alignAccFollowNode1" presStyleIdx="0" presStyleCnt="3">
        <dgm:presLayoutVars>
          <dgm:bulletEnabled val="1"/>
        </dgm:presLayoutVars>
      </dgm:prSet>
      <dgm:spPr/>
    </dgm:pt>
    <dgm:pt modelId="{6752E6E2-D8E7-415F-B60F-24A39E9A7AE3}" type="pres">
      <dgm:prSet presAssocID="{7999D6A5-D659-491C-BC6B-C2D48F1E508B}" presName="space" presStyleCnt="0"/>
      <dgm:spPr/>
    </dgm:pt>
    <dgm:pt modelId="{82A9874D-A39D-41C5-A563-FADD475E8F64}" type="pres">
      <dgm:prSet presAssocID="{1FAA0562-A434-4047-8376-B3D59C105641}" presName="composite" presStyleCnt="0"/>
      <dgm:spPr/>
    </dgm:pt>
    <dgm:pt modelId="{D65012C8-7F61-4D40-890E-7085E8AC4D84}" type="pres">
      <dgm:prSet presAssocID="{1FAA0562-A434-4047-8376-B3D59C10564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7E5AC19-7062-4626-8643-8DFA6199625D}" type="pres">
      <dgm:prSet presAssocID="{1FAA0562-A434-4047-8376-B3D59C105641}" presName="desTx" presStyleLbl="alignAccFollowNode1" presStyleIdx="1" presStyleCnt="3">
        <dgm:presLayoutVars>
          <dgm:bulletEnabled val="1"/>
        </dgm:presLayoutVars>
      </dgm:prSet>
      <dgm:spPr/>
    </dgm:pt>
    <dgm:pt modelId="{B338F6B3-D803-44E3-9F44-3500D4930E35}" type="pres">
      <dgm:prSet presAssocID="{B43C3275-AC76-453B-81CC-E83C20BEC096}" presName="space" presStyleCnt="0"/>
      <dgm:spPr/>
    </dgm:pt>
    <dgm:pt modelId="{7BDB549F-13AE-42B6-86CA-6EED9CC1EB3C}" type="pres">
      <dgm:prSet presAssocID="{1F6BCFD7-C59E-4495-9B3F-80820E4C5AA9}" presName="composite" presStyleCnt="0"/>
      <dgm:spPr/>
    </dgm:pt>
    <dgm:pt modelId="{1A45F07C-0BDC-4698-8293-FF0FFDE21943}" type="pres">
      <dgm:prSet presAssocID="{1F6BCFD7-C59E-4495-9B3F-80820E4C5AA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8F7CD86-F752-4039-98EE-E8F5B1DF8042}" type="pres">
      <dgm:prSet presAssocID="{1F6BCFD7-C59E-4495-9B3F-80820E4C5AA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75E16215-4258-4985-9E90-98EF640AF388}" type="presOf" srcId="{A73D6F82-A9B3-415C-8396-B6998B36FF33}" destId="{8E0400F5-75FB-4366-8E6C-AFF22B6F0DB1}" srcOrd="0" destOrd="0" presId="urn:microsoft.com/office/officeart/2005/8/layout/hList1"/>
    <dgm:cxn modelId="{C521081F-FC69-4927-A890-72E00FC8922F}" type="presOf" srcId="{2EEB0774-378C-494B-B685-F8B094D48B40}" destId="{48F7CD86-F752-4039-98EE-E8F5B1DF8042}" srcOrd="0" destOrd="0" presId="urn:microsoft.com/office/officeart/2005/8/layout/hList1"/>
    <dgm:cxn modelId="{2BBCCC21-B769-4871-81E1-C05EF37B7712}" srcId="{A73D6F82-A9B3-415C-8396-B6998B36FF33}" destId="{8D8DBBF6-CDF7-47E1-AA85-2F20875435D1}" srcOrd="1" destOrd="0" parTransId="{6B6555EB-546F-4FCC-9434-2B05C80D6849}" sibTransId="{9F9D99B7-5979-4183-9F7F-9C44FD5217AD}"/>
    <dgm:cxn modelId="{AC91A161-5983-4F6D-B5B0-E5EFD64430DA}" type="presOf" srcId="{93826203-F13F-4DE7-9ACA-D7EAB573DFBD}" destId="{67E5AC19-7062-4626-8643-8DFA6199625D}" srcOrd="0" destOrd="0" presId="urn:microsoft.com/office/officeart/2005/8/layout/hList1"/>
    <dgm:cxn modelId="{E98A6362-4B0E-4BA2-AA2A-9BC64D399952}" type="presOf" srcId="{D56B74E1-488A-4541-8FF5-1AD8D8AA01C0}" destId="{48F7CD86-F752-4039-98EE-E8F5B1DF8042}" srcOrd="0" destOrd="1" presId="urn:microsoft.com/office/officeart/2005/8/layout/hList1"/>
    <dgm:cxn modelId="{AB1E334A-432D-4781-BCC3-39E55C9AD6E7}" srcId="{A73D6F82-A9B3-415C-8396-B6998B36FF33}" destId="{8A0A5B1E-7C20-4DD2-9568-1827D4B1DD28}" srcOrd="0" destOrd="0" parTransId="{CCAFB57D-4604-49CC-A600-7560199C4B8A}" sibTransId="{236BA0B1-7BE8-468D-8B35-AC9AE0585491}"/>
    <dgm:cxn modelId="{CF2A716F-1905-4121-853C-4CF271C5F866}" srcId="{1F6BCFD7-C59E-4495-9B3F-80820E4C5AA9}" destId="{D56B74E1-488A-4541-8FF5-1AD8D8AA01C0}" srcOrd="1" destOrd="0" parTransId="{DB3EC876-34F9-4756-AC01-BAB2E4DECBF8}" sibTransId="{AEF68F74-983F-4566-B834-48C09AF52D48}"/>
    <dgm:cxn modelId="{83A8F071-CF62-4F35-81E1-79E8045CA5A6}" type="presOf" srcId="{8D8DBBF6-CDF7-47E1-AA85-2F20875435D1}" destId="{07CD2FC6-57B7-45E7-A716-391F3A5E0FC9}" srcOrd="0" destOrd="1" presId="urn:microsoft.com/office/officeart/2005/8/layout/hList1"/>
    <dgm:cxn modelId="{5A7EB183-28F6-42C0-8044-C4562F660B0D}" type="presOf" srcId="{1FAA0562-A434-4047-8376-B3D59C105641}" destId="{D65012C8-7F61-4D40-890E-7085E8AC4D84}" srcOrd="0" destOrd="0" presId="urn:microsoft.com/office/officeart/2005/8/layout/hList1"/>
    <dgm:cxn modelId="{412FBF84-1329-4694-857B-C6A2545C0D9B}" srcId="{18B83395-6BC8-407B-B26A-647CD2E7E74D}" destId="{1FAA0562-A434-4047-8376-B3D59C105641}" srcOrd="1" destOrd="0" parTransId="{BEC311F3-74E7-49B9-898C-D793C12B7F21}" sibTransId="{B43C3275-AC76-453B-81CC-E83C20BEC096}"/>
    <dgm:cxn modelId="{E6941889-D8AB-48A3-B412-A2C2A96C4437}" srcId="{18B83395-6BC8-407B-B26A-647CD2E7E74D}" destId="{1F6BCFD7-C59E-4495-9B3F-80820E4C5AA9}" srcOrd="2" destOrd="0" parTransId="{E12C36B2-8FD0-423A-ABED-7211DA05432C}" sibTransId="{61C60F6A-9A6B-42B8-9F7D-84DCD440F0EB}"/>
    <dgm:cxn modelId="{D605AEAB-70A9-4340-925F-3E67CE739A05}" type="presOf" srcId="{1F6BCFD7-C59E-4495-9B3F-80820E4C5AA9}" destId="{1A45F07C-0BDC-4698-8293-FF0FFDE21943}" srcOrd="0" destOrd="0" presId="urn:microsoft.com/office/officeart/2005/8/layout/hList1"/>
    <dgm:cxn modelId="{8109B0AF-FCD5-443D-8899-FCEBF752C3EA}" srcId="{1FAA0562-A434-4047-8376-B3D59C105641}" destId="{93826203-F13F-4DE7-9ACA-D7EAB573DFBD}" srcOrd="0" destOrd="0" parTransId="{E26ECD11-2C4B-48A6-A9B6-0C4CCC0734A5}" sibTransId="{8747903D-18EC-4883-8B68-1CB5DE8B101D}"/>
    <dgm:cxn modelId="{857929B2-B036-4EB3-B719-E5C7555E3A0C}" srcId="{1F6BCFD7-C59E-4495-9B3F-80820E4C5AA9}" destId="{2EEB0774-378C-494B-B685-F8B094D48B40}" srcOrd="0" destOrd="0" parTransId="{8AA8AD60-670F-41B6-8A64-3E72BC14A882}" sibTransId="{CFECD83A-3877-45C5-BA48-0CA3AB5AECFD}"/>
    <dgm:cxn modelId="{A0F9A3B4-9E48-4266-8725-E307C0B1F369}" type="presOf" srcId="{F4979DC0-BA92-4DE4-ACBF-7D0B0513DCA7}" destId="{67E5AC19-7062-4626-8643-8DFA6199625D}" srcOrd="0" destOrd="1" presId="urn:microsoft.com/office/officeart/2005/8/layout/hList1"/>
    <dgm:cxn modelId="{FEDE7FC7-DCBE-4F26-805A-9D7DF70D8193}" srcId="{1FAA0562-A434-4047-8376-B3D59C105641}" destId="{F4979DC0-BA92-4DE4-ACBF-7D0B0513DCA7}" srcOrd="1" destOrd="0" parTransId="{12D9ADE4-832B-401A-9DBE-8AADD2F727DC}" sibTransId="{C1CB7E10-6519-4DDE-B7EC-FDFB89B74421}"/>
    <dgm:cxn modelId="{C9DAFCCD-7CB1-4E35-9F20-32C6B0429016}" type="presOf" srcId="{18B83395-6BC8-407B-B26A-647CD2E7E74D}" destId="{6D570061-842D-4DFC-A8F4-103B5096A2D0}" srcOrd="0" destOrd="0" presId="urn:microsoft.com/office/officeart/2005/8/layout/hList1"/>
    <dgm:cxn modelId="{51A41AD8-E6B7-424D-A576-C6031C3E2FEC}" type="presOf" srcId="{8A0A5B1E-7C20-4DD2-9568-1827D4B1DD28}" destId="{07CD2FC6-57B7-45E7-A716-391F3A5E0FC9}" srcOrd="0" destOrd="0" presId="urn:microsoft.com/office/officeart/2005/8/layout/hList1"/>
    <dgm:cxn modelId="{A0A747E2-5858-4482-97C1-665480EEA56C}" srcId="{18B83395-6BC8-407B-B26A-647CD2E7E74D}" destId="{A73D6F82-A9B3-415C-8396-B6998B36FF33}" srcOrd="0" destOrd="0" parTransId="{294FA663-C044-4534-AEE2-0366255BECA4}" sibTransId="{7999D6A5-D659-491C-BC6B-C2D48F1E508B}"/>
    <dgm:cxn modelId="{C44F0094-B4AD-4016-AE2D-983CDE688759}" type="presParOf" srcId="{6D570061-842D-4DFC-A8F4-103B5096A2D0}" destId="{0D75E767-30A7-4271-8691-5D49297D4CD8}" srcOrd="0" destOrd="0" presId="urn:microsoft.com/office/officeart/2005/8/layout/hList1"/>
    <dgm:cxn modelId="{8C77B67E-FC35-4BC8-8143-6CB2483771BF}" type="presParOf" srcId="{0D75E767-30A7-4271-8691-5D49297D4CD8}" destId="{8E0400F5-75FB-4366-8E6C-AFF22B6F0DB1}" srcOrd="0" destOrd="0" presId="urn:microsoft.com/office/officeart/2005/8/layout/hList1"/>
    <dgm:cxn modelId="{E72F3BE1-9CCF-4E58-83A9-47EB33CC1F0D}" type="presParOf" srcId="{0D75E767-30A7-4271-8691-5D49297D4CD8}" destId="{07CD2FC6-57B7-45E7-A716-391F3A5E0FC9}" srcOrd="1" destOrd="0" presId="urn:microsoft.com/office/officeart/2005/8/layout/hList1"/>
    <dgm:cxn modelId="{756F5B4B-0DD6-431B-9B4F-04A9E7640A16}" type="presParOf" srcId="{6D570061-842D-4DFC-A8F4-103B5096A2D0}" destId="{6752E6E2-D8E7-415F-B60F-24A39E9A7AE3}" srcOrd="1" destOrd="0" presId="urn:microsoft.com/office/officeart/2005/8/layout/hList1"/>
    <dgm:cxn modelId="{2274A800-F2FF-4CCA-9D83-B8FD725F3C26}" type="presParOf" srcId="{6D570061-842D-4DFC-A8F4-103B5096A2D0}" destId="{82A9874D-A39D-41C5-A563-FADD475E8F64}" srcOrd="2" destOrd="0" presId="urn:microsoft.com/office/officeart/2005/8/layout/hList1"/>
    <dgm:cxn modelId="{4D666CF0-5AC1-4F15-AEB6-7D7823873A2D}" type="presParOf" srcId="{82A9874D-A39D-41C5-A563-FADD475E8F64}" destId="{D65012C8-7F61-4D40-890E-7085E8AC4D84}" srcOrd="0" destOrd="0" presId="urn:microsoft.com/office/officeart/2005/8/layout/hList1"/>
    <dgm:cxn modelId="{684D5CB1-18F2-46BA-B696-42B8DFACE05D}" type="presParOf" srcId="{82A9874D-A39D-41C5-A563-FADD475E8F64}" destId="{67E5AC19-7062-4626-8643-8DFA6199625D}" srcOrd="1" destOrd="0" presId="urn:microsoft.com/office/officeart/2005/8/layout/hList1"/>
    <dgm:cxn modelId="{D99597C6-A658-40E2-9CAE-013178426D5B}" type="presParOf" srcId="{6D570061-842D-4DFC-A8F4-103B5096A2D0}" destId="{B338F6B3-D803-44E3-9F44-3500D4930E35}" srcOrd="3" destOrd="0" presId="urn:microsoft.com/office/officeart/2005/8/layout/hList1"/>
    <dgm:cxn modelId="{919E044B-E379-468B-BD57-218C6C36D18B}" type="presParOf" srcId="{6D570061-842D-4DFC-A8F4-103B5096A2D0}" destId="{7BDB549F-13AE-42B6-86CA-6EED9CC1EB3C}" srcOrd="4" destOrd="0" presId="urn:microsoft.com/office/officeart/2005/8/layout/hList1"/>
    <dgm:cxn modelId="{FCDE1C90-7999-42E8-9E10-C99E6E8EF778}" type="presParOf" srcId="{7BDB549F-13AE-42B6-86CA-6EED9CC1EB3C}" destId="{1A45F07C-0BDC-4698-8293-FF0FFDE21943}" srcOrd="0" destOrd="0" presId="urn:microsoft.com/office/officeart/2005/8/layout/hList1"/>
    <dgm:cxn modelId="{171FFCA5-F7DE-4EEF-9042-1C0999D37D8F}" type="presParOf" srcId="{7BDB549F-13AE-42B6-86CA-6EED9CC1EB3C}" destId="{48F7CD86-F752-4039-98EE-E8F5B1DF804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BCDD95-064D-42FC-A08A-56744F511C49}" type="doc">
      <dgm:prSet loTypeId="urn:microsoft.com/office/officeart/2005/8/layout/hProcess10" loCatId="process" qsTypeId="urn:microsoft.com/office/officeart/2005/8/quickstyle/simple4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BECDC42C-B507-44AE-BF19-7B8AC6CDE033}">
      <dgm:prSet phldrT="[Texto]" phldr="0"/>
      <dgm:spPr/>
      <dgm:t>
        <a:bodyPr/>
        <a:lstStyle/>
        <a:p>
          <a:r>
            <a:rPr lang="es-MX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Planeación vinculante</a:t>
          </a:r>
        </a:p>
      </dgm:t>
    </dgm:pt>
    <dgm:pt modelId="{1B452A84-8183-4C37-887E-5AA96A225AEF}" type="parTrans" cxnId="{997505BB-2D02-4B39-8A8A-E24B3862D3D7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0738D4B-75BE-4ECF-88F1-D79C33500771}" type="sibTrans" cxnId="{997505BB-2D02-4B39-8A8A-E24B3862D3D7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353B7400-F9C0-4D04-B6DC-C6F000E9772A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CFE/SENER definen proyectos de interés considerando costos de interconexión</a:t>
          </a:r>
        </a:p>
      </dgm:t>
    </dgm:pt>
    <dgm:pt modelId="{0006D7C5-6448-4C65-978D-F530C7E18A80}" type="parTrans" cxnId="{27F65674-0353-45C7-93D2-5BB65CB00A92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98741494-1C6D-4A52-9BCF-60CD38D6942E}" type="sibTrans" cxnId="{27F65674-0353-45C7-93D2-5BB65CB00A92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2BE78CD5-BA4E-478F-BEF8-8802A1C51214}">
      <dgm:prSet phldrT="[Texto]" phldr="0"/>
      <dgm:spPr/>
      <dgm:t>
        <a:bodyPr/>
        <a:lstStyle/>
        <a:p>
          <a:r>
            <a:rPr lang="es-MX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CENACE/CFE definen obras</a:t>
          </a:r>
        </a:p>
      </dgm:t>
    </dgm:pt>
    <dgm:pt modelId="{98B92B90-3E00-489E-917D-A7BCAEA9DEB4}" type="parTrans" cxnId="{69D21B0D-6462-426C-AFAD-481E2B14944C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E2B50B9-9EC5-490E-A61D-433779AF2991}" type="sibTrans" cxnId="{69D21B0D-6462-426C-AFAD-481E2B14944C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D48D820B-938E-44B0-89FA-9CACAA24226A}">
      <dgm:prSet phldrT="[Texto]" phldr="0"/>
      <dgm:spPr/>
      <dgm:t>
        <a:bodyPr/>
        <a:lstStyle/>
        <a:p>
          <a:r>
            <a:rPr lang="es-MX" sz="13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Privado financia</a:t>
          </a:r>
        </a:p>
      </dgm:t>
    </dgm:pt>
    <dgm:pt modelId="{7E82A976-CB25-42D6-9B99-155FB33FD529}" type="parTrans" cxnId="{9AD4F7C0-92B8-48AD-8E29-4ED7FA4ED53B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2FE6C39D-4EF6-4D24-A66A-1E3166168E5B}" type="sibTrans" cxnId="{9AD4F7C0-92B8-48AD-8E29-4ED7FA4ED53B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EECAF74A-A064-4B54-8E45-30496CF04A7F}">
      <dgm:prSet phldrT="[Texto]" phldr="0" custT="1"/>
      <dgm:spPr/>
      <dgm:t>
        <a:bodyPr/>
        <a:lstStyle/>
        <a:p>
          <a:r>
            <a:rPr lang="es-MX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Socio paga la construcción de las obras requeridas </a:t>
          </a:r>
        </a:p>
      </dgm:t>
    </dgm:pt>
    <dgm:pt modelId="{2274F9F7-2E9E-433F-ADCF-CF0172A09A38}" type="parTrans" cxnId="{D56E5618-778B-4348-816E-A71ED3955347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4B307D19-F991-4084-A9C7-3A4A8ED8862C}" type="sibTrans" cxnId="{D56E5618-778B-4348-816E-A71ED3955347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CEE3311-B7BA-4C4F-8E67-B6B564244E10}">
      <dgm:prSet phldrT="[Texto]" phldr="0"/>
      <dgm:spPr/>
      <dgm:t>
        <a:bodyPr/>
        <a:lstStyle/>
        <a:p>
          <a:r>
            <a:rPr lang="es-MX" sz="13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CFE paga</a:t>
          </a:r>
        </a:p>
      </dgm:t>
    </dgm:pt>
    <dgm:pt modelId="{CF24EFA5-3CCA-4538-ABC6-8A51EEFBE628}" type="parTrans" cxnId="{E5F408AE-FF28-4BF8-938B-32C5FF5857BE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4D9CD6B-D764-475B-BEEE-1AA563EE4058}" type="sibTrans" cxnId="{E5F408AE-FF28-4BF8-938B-32C5FF5857BE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E3BBF31-5154-4BCD-ABD9-88BFFCEF3DFF}">
      <dgm:prSet phldrT="[Texto]" phldr="0" custT="1"/>
      <dgm:spPr/>
      <dgm:t>
        <a:bodyPr/>
        <a:lstStyle/>
        <a:p>
          <a:r>
            <a:rPr lang="es-MX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Costo de las obras es un </a:t>
          </a:r>
          <a:r>
            <a:rPr lang="es-MX" sz="1200" i="1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passtrough</a:t>
          </a:r>
          <a:r>
            <a:rPr lang="es-MX" sz="12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es-MX" sz="1200" i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en el PPA </a:t>
          </a:r>
          <a:endParaRPr lang="es-MX" sz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FDCC93E4-E404-4D8F-B6CE-4962649E7A0E}" type="parTrans" cxnId="{B74F351F-DDB9-420C-B3B8-DED2AD3A79B4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40D1EC35-86B3-4944-B6D3-185AAB38DF2A}" type="sibTrans" cxnId="{B74F351F-DDB9-420C-B3B8-DED2AD3A79B4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4D6FAF9-3164-43C0-B295-D7ADE66504F5}">
      <dgm:prSet phldrT="[Texto]" phldr="0"/>
      <dgm:spPr/>
      <dgm:t>
        <a:bodyPr/>
        <a:lstStyle/>
        <a:p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Definición de obras requeridas así como de costos estimados</a:t>
          </a:r>
        </a:p>
      </dgm:t>
    </dgm:pt>
    <dgm:pt modelId="{4A6F4595-EFDF-4513-BDDD-29599546042B}" type="parTrans" cxnId="{440FEDFE-2709-48AF-B29B-7969C87ABE53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E35124C3-E2CA-4BFF-9B2B-1F9FA8900F05}" type="sibTrans" cxnId="{440FEDFE-2709-48AF-B29B-7969C87ABE53}">
      <dgm:prSet/>
      <dgm:spPr/>
      <dgm:t>
        <a:bodyPr/>
        <a:lstStyle/>
        <a:p>
          <a:endParaRPr lang="es-MX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60AB6D13-B996-462A-8FEA-08965AC4E186}" type="pres">
      <dgm:prSet presAssocID="{DBBCDD95-064D-42FC-A08A-56744F511C49}" presName="Name0" presStyleCnt="0">
        <dgm:presLayoutVars>
          <dgm:dir/>
          <dgm:resizeHandles val="exact"/>
        </dgm:presLayoutVars>
      </dgm:prSet>
      <dgm:spPr/>
    </dgm:pt>
    <dgm:pt modelId="{421E2E49-7758-47C7-8ED7-FEDB7691474E}" type="pres">
      <dgm:prSet presAssocID="{BECDC42C-B507-44AE-BF19-7B8AC6CDE033}" presName="composite" presStyleCnt="0"/>
      <dgm:spPr/>
    </dgm:pt>
    <dgm:pt modelId="{A2DD2147-0DD1-4015-93A4-EDDC495ABDF3}" type="pres">
      <dgm:prSet presAssocID="{BECDC42C-B507-44AE-BF19-7B8AC6CDE033}" presName="imagSh" presStyleLbl="bgImgPlace1" presStyleIdx="0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spiración con relleno sólido"/>
        </a:ext>
      </dgm:extLst>
    </dgm:pt>
    <dgm:pt modelId="{33985FFF-DB3A-4C95-9683-07F31932BE3B}" type="pres">
      <dgm:prSet presAssocID="{BECDC42C-B507-44AE-BF19-7B8AC6CDE033}" presName="txNode" presStyleLbl="node1" presStyleIdx="0" presStyleCnt="4">
        <dgm:presLayoutVars>
          <dgm:bulletEnabled val="1"/>
        </dgm:presLayoutVars>
      </dgm:prSet>
      <dgm:spPr/>
    </dgm:pt>
    <dgm:pt modelId="{5F021070-404A-4BA2-A6D9-C2F99834656C}" type="pres">
      <dgm:prSet presAssocID="{50738D4B-75BE-4ECF-88F1-D79C33500771}" presName="sibTrans" presStyleLbl="sibTrans2D1" presStyleIdx="0" presStyleCnt="3"/>
      <dgm:spPr/>
    </dgm:pt>
    <dgm:pt modelId="{FB626602-EE88-4037-BE89-9B16FCC134B9}" type="pres">
      <dgm:prSet presAssocID="{50738D4B-75BE-4ECF-88F1-D79C33500771}" presName="connTx" presStyleLbl="sibTrans2D1" presStyleIdx="0" presStyleCnt="3"/>
      <dgm:spPr/>
    </dgm:pt>
    <dgm:pt modelId="{772B8776-810A-4DE3-A619-50A79849DD79}" type="pres">
      <dgm:prSet presAssocID="{2BE78CD5-BA4E-478F-BEF8-8802A1C51214}" presName="composite" presStyleCnt="0"/>
      <dgm:spPr/>
    </dgm:pt>
    <dgm:pt modelId="{9C060EFB-0949-4E47-ADD0-295B6DB38315}" type="pres">
      <dgm:prSet presAssocID="{2BE78CD5-BA4E-478F-BEF8-8802A1C51214}" presName="imagSh" presStyleLbl="bgImgPlac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co con relleno sólido"/>
        </a:ext>
      </dgm:extLst>
    </dgm:pt>
    <dgm:pt modelId="{F6F65777-7AEB-4849-8DAE-665F6464D7F6}" type="pres">
      <dgm:prSet presAssocID="{2BE78CD5-BA4E-478F-BEF8-8802A1C51214}" presName="txNode" presStyleLbl="node1" presStyleIdx="1" presStyleCnt="4">
        <dgm:presLayoutVars>
          <dgm:bulletEnabled val="1"/>
        </dgm:presLayoutVars>
      </dgm:prSet>
      <dgm:spPr/>
    </dgm:pt>
    <dgm:pt modelId="{B9925EAD-CC97-4DE1-937A-C60BA9D47157}" type="pres">
      <dgm:prSet presAssocID="{7E2B50B9-9EC5-490E-A61D-433779AF2991}" presName="sibTrans" presStyleLbl="sibTrans2D1" presStyleIdx="1" presStyleCnt="3"/>
      <dgm:spPr/>
    </dgm:pt>
    <dgm:pt modelId="{B3D1A71C-C717-41E6-9862-D792AA53E0CA}" type="pres">
      <dgm:prSet presAssocID="{7E2B50B9-9EC5-490E-A61D-433779AF2991}" presName="connTx" presStyleLbl="sibTrans2D1" presStyleIdx="1" presStyleCnt="3"/>
      <dgm:spPr/>
    </dgm:pt>
    <dgm:pt modelId="{6F3F2D29-CB86-4CDD-A546-4C6EF4A54CE9}" type="pres">
      <dgm:prSet presAssocID="{D48D820B-938E-44B0-89FA-9CACAA24226A}" presName="composite" presStyleCnt="0"/>
      <dgm:spPr/>
    </dgm:pt>
    <dgm:pt modelId="{F291755C-9895-4243-B11D-D93A545FD2AB}" type="pres">
      <dgm:prSet presAssocID="{D48D820B-938E-44B0-89FA-9CACAA24226A}" presName="imagSh" presStyleLbl="bgImgPlac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ala de juntas con relleno sólido"/>
        </a:ext>
      </dgm:extLst>
    </dgm:pt>
    <dgm:pt modelId="{0B35B47A-25FB-4C53-8CF6-955CA4F1F009}" type="pres">
      <dgm:prSet presAssocID="{D48D820B-938E-44B0-89FA-9CACAA24226A}" presName="txNode" presStyleLbl="node1" presStyleIdx="2" presStyleCnt="4">
        <dgm:presLayoutVars>
          <dgm:bulletEnabled val="1"/>
        </dgm:presLayoutVars>
      </dgm:prSet>
      <dgm:spPr/>
    </dgm:pt>
    <dgm:pt modelId="{E98C94DF-A991-4E70-9D2A-B77C8B1E3978}" type="pres">
      <dgm:prSet presAssocID="{2FE6C39D-4EF6-4D24-A66A-1E3166168E5B}" presName="sibTrans" presStyleLbl="sibTrans2D1" presStyleIdx="2" presStyleCnt="3"/>
      <dgm:spPr/>
    </dgm:pt>
    <dgm:pt modelId="{69418290-9B5D-4668-95E8-2D0F20A95B5A}" type="pres">
      <dgm:prSet presAssocID="{2FE6C39D-4EF6-4D24-A66A-1E3166168E5B}" presName="connTx" presStyleLbl="sibTrans2D1" presStyleIdx="2" presStyleCnt="3"/>
      <dgm:spPr/>
    </dgm:pt>
    <dgm:pt modelId="{6D6CA8AD-A20D-43D2-9313-D715B6B2D253}" type="pres">
      <dgm:prSet presAssocID="{1CEE3311-B7BA-4C4F-8E67-B6B564244E10}" presName="composite" presStyleCnt="0"/>
      <dgm:spPr/>
    </dgm:pt>
    <dgm:pt modelId="{2F6344C2-4711-4168-B843-4BAD910892E6}" type="pres">
      <dgm:prSet presAssocID="{1CEE3311-B7BA-4C4F-8E67-B6B564244E10}" presName="imagSh" presStyleLbl="bgImgPlac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ergía renovable con relleno sólido"/>
        </a:ext>
      </dgm:extLst>
    </dgm:pt>
    <dgm:pt modelId="{BAF23B61-0147-4DCC-A741-087262E5183C}" type="pres">
      <dgm:prSet presAssocID="{1CEE3311-B7BA-4C4F-8E67-B6B564244E10}" presName="txNode" presStyleLbl="node1" presStyleIdx="3" presStyleCnt="4">
        <dgm:presLayoutVars>
          <dgm:bulletEnabled val="1"/>
        </dgm:presLayoutVars>
      </dgm:prSet>
      <dgm:spPr/>
    </dgm:pt>
  </dgm:ptLst>
  <dgm:cxnLst>
    <dgm:cxn modelId="{69D21B0D-6462-426C-AFAD-481E2B14944C}" srcId="{DBBCDD95-064D-42FC-A08A-56744F511C49}" destId="{2BE78CD5-BA4E-478F-BEF8-8802A1C51214}" srcOrd="1" destOrd="0" parTransId="{98B92B90-3E00-489E-917D-A7BCAEA9DEB4}" sibTransId="{7E2B50B9-9EC5-490E-A61D-433779AF2991}"/>
    <dgm:cxn modelId="{D56E5618-778B-4348-816E-A71ED3955347}" srcId="{D48D820B-938E-44B0-89FA-9CACAA24226A}" destId="{EECAF74A-A064-4B54-8E45-30496CF04A7F}" srcOrd="0" destOrd="0" parTransId="{2274F9F7-2E9E-433F-ADCF-CF0172A09A38}" sibTransId="{4B307D19-F991-4084-A9C7-3A4A8ED8862C}"/>
    <dgm:cxn modelId="{B74F351F-DDB9-420C-B3B8-DED2AD3A79B4}" srcId="{1CEE3311-B7BA-4C4F-8E67-B6B564244E10}" destId="{7E3BBF31-5154-4BCD-ABD9-88BFFCEF3DFF}" srcOrd="0" destOrd="0" parTransId="{FDCC93E4-E404-4D8F-B6CE-4962649E7A0E}" sibTransId="{40D1EC35-86B3-4944-B6D3-185AAB38DF2A}"/>
    <dgm:cxn modelId="{29796525-C143-42C9-8123-05A22E8341E6}" type="presOf" srcId="{7E3BBF31-5154-4BCD-ABD9-88BFFCEF3DFF}" destId="{BAF23B61-0147-4DCC-A741-087262E5183C}" srcOrd="0" destOrd="1" presId="urn:microsoft.com/office/officeart/2005/8/layout/hProcess10"/>
    <dgm:cxn modelId="{5967403B-FF49-4787-85C8-207BCCE9B201}" type="presOf" srcId="{D48D820B-938E-44B0-89FA-9CACAA24226A}" destId="{0B35B47A-25FB-4C53-8CF6-955CA4F1F009}" srcOrd="0" destOrd="0" presId="urn:microsoft.com/office/officeart/2005/8/layout/hProcess10"/>
    <dgm:cxn modelId="{C63F903F-253F-4358-9040-957495E0D09A}" type="presOf" srcId="{353B7400-F9C0-4D04-B6DC-C6F000E9772A}" destId="{33985FFF-DB3A-4C95-9683-07F31932BE3B}" srcOrd="0" destOrd="1" presId="urn:microsoft.com/office/officeart/2005/8/layout/hProcess10"/>
    <dgm:cxn modelId="{9B8EF54D-D51B-4254-BA72-8CE22EB8A2CA}" type="presOf" srcId="{7E2B50B9-9EC5-490E-A61D-433779AF2991}" destId="{B9925EAD-CC97-4DE1-937A-C60BA9D47157}" srcOrd="0" destOrd="0" presId="urn:microsoft.com/office/officeart/2005/8/layout/hProcess10"/>
    <dgm:cxn modelId="{27F65674-0353-45C7-93D2-5BB65CB00A92}" srcId="{BECDC42C-B507-44AE-BF19-7B8AC6CDE033}" destId="{353B7400-F9C0-4D04-B6DC-C6F000E9772A}" srcOrd="0" destOrd="0" parTransId="{0006D7C5-6448-4C65-978D-F530C7E18A80}" sibTransId="{98741494-1C6D-4A52-9BCF-60CD38D6942E}"/>
    <dgm:cxn modelId="{E03FCE81-E8F4-49D7-99DD-F5A522467C30}" type="presOf" srcId="{EECAF74A-A064-4B54-8E45-30496CF04A7F}" destId="{0B35B47A-25FB-4C53-8CF6-955CA4F1F009}" srcOrd="0" destOrd="1" presId="urn:microsoft.com/office/officeart/2005/8/layout/hProcess10"/>
    <dgm:cxn modelId="{9FA08584-8BC2-4F39-BF60-5EE493FBBAAA}" type="presOf" srcId="{BECDC42C-B507-44AE-BF19-7B8AC6CDE033}" destId="{33985FFF-DB3A-4C95-9683-07F31932BE3B}" srcOrd="0" destOrd="0" presId="urn:microsoft.com/office/officeart/2005/8/layout/hProcess10"/>
    <dgm:cxn modelId="{0E967B88-1BFD-4CD4-B744-E7B0427170B4}" type="presOf" srcId="{1CEE3311-B7BA-4C4F-8E67-B6B564244E10}" destId="{BAF23B61-0147-4DCC-A741-087262E5183C}" srcOrd="0" destOrd="0" presId="urn:microsoft.com/office/officeart/2005/8/layout/hProcess10"/>
    <dgm:cxn modelId="{C5916492-5EF2-478C-A5A2-6B542B555427}" type="presOf" srcId="{2FE6C39D-4EF6-4D24-A66A-1E3166168E5B}" destId="{69418290-9B5D-4668-95E8-2D0F20A95B5A}" srcOrd="1" destOrd="0" presId="urn:microsoft.com/office/officeart/2005/8/layout/hProcess10"/>
    <dgm:cxn modelId="{43CE7892-FF56-49E4-BD77-4E20D6CA7024}" type="presOf" srcId="{DBBCDD95-064D-42FC-A08A-56744F511C49}" destId="{60AB6D13-B996-462A-8FEA-08965AC4E186}" srcOrd="0" destOrd="0" presId="urn:microsoft.com/office/officeart/2005/8/layout/hProcess10"/>
    <dgm:cxn modelId="{68C984A7-B30B-4D8C-B274-1A3C6FCB2882}" type="presOf" srcId="{7E2B50B9-9EC5-490E-A61D-433779AF2991}" destId="{B3D1A71C-C717-41E6-9862-D792AA53E0CA}" srcOrd="1" destOrd="0" presId="urn:microsoft.com/office/officeart/2005/8/layout/hProcess10"/>
    <dgm:cxn modelId="{E5F408AE-FF28-4BF8-938B-32C5FF5857BE}" srcId="{DBBCDD95-064D-42FC-A08A-56744F511C49}" destId="{1CEE3311-B7BA-4C4F-8E67-B6B564244E10}" srcOrd="3" destOrd="0" parTransId="{CF24EFA5-3CCA-4538-ABC6-8A51EEFBE628}" sibTransId="{14D9CD6B-D764-475B-BEEE-1AA563EE4058}"/>
    <dgm:cxn modelId="{3856F6B0-453A-477B-8D2A-252F1525A85C}" type="presOf" srcId="{50738D4B-75BE-4ECF-88F1-D79C33500771}" destId="{5F021070-404A-4BA2-A6D9-C2F99834656C}" srcOrd="0" destOrd="0" presId="urn:microsoft.com/office/officeart/2005/8/layout/hProcess10"/>
    <dgm:cxn modelId="{997505BB-2D02-4B39-8A8A-E24B3862D3D7}" srcId="{DBBCDD95-064D-42FC-A08A-56744F511C49}" destId="{BECDC42C-B507-44AE-BF19-7B8AC6CDE033}" srcOrd="0" destOrd="0" parTransId="{1B452A84-8183-4C37-887E-5AA96A225AEF}" sibTransId="{50738D4B-75BE-4ECF-88F1-D79C33500771}"/>
    <dgm:cxn modelId="{9AD4F7C0-92B8-48AD-8E29-4ED7FA4ED53B}" srcId="{DBBCDD95-064D-42FC-A08A-56744F511C49}" destId="{D48D820B-938E-44B0-89FA-9CACAA24226A}" srcOrd="2" destOrd="0" parTransId="{7E82A976-CB25-42D6-9B99-155FB33FD529}" sibTransId="{2FE6C39D-4EF6-4D24-A66A-1E3166168E5B}"/>
    <dgm:cxn modelId="{6A7132E9-9D97-46C7-9D2E-692956E52857}" type="presOf" srcId="{50738D4B-75BE-4ECF-88F1-D79C33500771}" destId="{FB626602-EE88-4037-BE89-9B16FCC134B9}" srcOrd="1" destOrd="0" presId="urn:microsoft.com/office/officeart/2005/8/layout/hProcess10"/>
    <dgm:cxn modelId="{F50D83F5-5AE7-4F8E-A8F5-506DD216167F}" type="presOf" srcId="{54D6FAF9-3164-43C0-B295-D7ADE66504F5}" destId="{F6F65777-7AEB-4849-8DAE-665F6464D7F6}" srcOrd="0" destOrd="1" presId="urn:microsoft.com/office/officeart/2005/8/layout/hProcess10"/>
    <dgm:cxn modelId="{AE9D22F7-25C1-45AC-9851-5AC3E6245E96}" type="presOf" srcId="{2BE78CD5-BA4E-478F-BEF8-8802A1C51214}" destId="{F6F65777-7AEB-4849-8DAE-665F6464D7F6}" srcOrd="0" destOrd="0" presId="urn:microsoft.com/office/officeart/2005/8/layout/hProcess10"/>
    <dgm:cxn modelId="{7BD96FFA-A5BD-434A-AC98-C8782F2AAE7C}" type="presOf" srcId="{2FE6C39D-4EF6-4D24-A66A-1E3166168E5B}" destId="{E98C94DF-A991-4E70-9D2A-B77C8B1E3978}" srcOrd="0" destOrd="0" presId="urn:microsoft.com/office/officeart/2005/8/layout/hProcess10"/>
    <dgm:cxn modelId="{440FEDFE-2709-48AF-B29B-7969C87ABE53}" srcId="{2BE78CD5-BA4E-478F-BEF8-8802A1C51214}" destId="{54D6FAF9-3164-43C0-B295-D7ADE66504F5}" srcOrd="0" destOrd="0" parTransId="{4A6F4595-EFDF-4513-BDDD-29599546042B}" sibTransId="{E35124C3-E2CA-4BFF-9B2B-1F9FA8900F05}"/>
    <dgm:cxn modelId="{318DD0E2-3496-4144-AEAB-89F28A4B1AE2}" type="presParOf" srcId="{60AB6D13-B996-462A-8FEA-08965AC4E186}" destId="{421E2E49-7758-47C7-8ED7-FEDB7691474E}" srcOrd="0" destOrd="0" presId="urn:microsoft.com/office/officeart/2005/8/layout/hProcess10"/>
    <dgm:cxn modelId="{7E2CCE8F-D998-4F96-943E-13DD540F422D}" type="presParOf" srcId="{421E2E49-7758-47C7-8ED7-FEDB7691474E}" destId="{A2DD2147-0DD1-4015-93A4-EDDC495ABDF3}" srcOrd="0" destOrd="0" presId="urn:microsoft.com/office/officeart/2005/8/layout/hProcess10"/>
    <dgm:cxn modelId="{281FF884-D93B-4F1A-ACFA-6A482C41442B}" type="presParOf" srcId="{421E2E49-7758-47C7-8ED7-FEDB7691474E}" destId="{33985FFF-DB3A-4C95-9683-07F31932BE3B}" srcOrd="1" destOrd="0" presId="urn:microsoft.com/office/officeart/2005/8/layout/hProcess10"/>
    <dgm:cxn modelId="{422F917D-D32D-4C35-A933-FD3EC1AC5BB5}" type="presParOf" srcId="{60AB6D13-B996-462A-8FEA-08965AC4E186}" destId="{5F021070-404A-4BA2-A6D9-C2F99834656C}" srcOrd="1" destOrd="0" presId="urn:microsoft.com/office/officeart/2005/8/layout/hProcess10"/>
    <dgm:cxn modelId="{403BDA9C-5E40-4E46-A603-8D0971E2EA06}" type="presParOf" srcId="{5F021070-404A-4BA2-A6D9-C2F99834656C}" destId="{FB626602-EE88-4037-BE89-9B16FCC134B9}" srcOrd="0" destOrd="0" presId="urn:microsoft.com/office/officeart/2005/8/layout/hProcess10"/>
    <dgm:cxn modelId="{B8D66404-B34B-4050-8054-D99717C2D370}" type="presParOf" srcId="{60AB6D13-B996-462A-8FEA-08965AC4E186}" destId="{772B8776-810A-4DE3-A619-50A79849DD79}" srcOrd="2" destOrd="0" presId="urn:microsoft.com/office/officeart/2005/8/layout/hProcess10"/>
    <dgm:cxn modelId="{CB661C9D-53B2-44E9-944E-FF32479B9E7E}" type="presParOf" srcId="{772B8776-810A-4DE3-A619-50A79849DD79}" destId="{9C060EFB-0949-4E47-ADD0-295B6DB38315}" srcOrd="0" destOrd="0" presId="urn:microsoft.com/office/officeart/2005/8/layout/hProcess10"/>
    <dgm:cxn modelId="{01BFCD17-E015-4102-9359-69860E549C44}" type="presParOf" srcId="{772B8776-810A-4DE3-A619-50A79849DD79}" destId="{F6F65777-7AEB-4849-8DAE-665F6464D7F6}" srcOrd="1" destOrd="0" presId="urn:microsoft.com/office/officeart/2005/8/layout/hProcess10"/>
    <dgm:cxn modelId="{C30C53DB-94CB-4B57-8ECF-F2CC87048039}" type="presParOf" srcId="{60AB6D13-B996-462A-8FEA-08965AC4E186}" destId="{B9925EAD-CC97-4DE1-937A-C60BA9D47157}" srcOrd="3" destOrd="0" presId="urn:microsoft.com/office/officeart/2005/8/layout/hProcess10"/>
    <dgm:cxn modelId="{0D4715BA-D48C-465C-A726-938DB2B77A37}" type="presParOf" srcId="{B9925EAD-CC97-4DE1-937A-C60BA9D47157}" destId="{B3D1A71C-C717-41E6-9862-D792AA53E0CA}" srcOrd="0" destOrd="0" presId="urn:microsoft.com/office/officeart/2005/8/layout/hProcess10"/>
    <dgm:cxn modelId="{0331EC33-086F-40AC-AD86-D7EA8FFB7926}" type="presParOf" srcId="{60AB6D13-B996-462A-8FEA-08965AC4E186}" destId="{6F3F2D29-CB86-4CDD-A546-4C6EF4A54CE9}" srcOrd="4" destOrd="0" presId="urn:microsoft.com/office/officeart/2005/8/layout/hProcess10"/>
    <dgm:cxn modelId="{A5CC4530-35D8-4899-B427-CD10EE1BE6EB}" type="presParOf" srcId="{6F3F2D29-CB86-4CDD-A546-4C6EF4A54CE9}" destId="{F291755C-9895-4243-B11D-D93A545FD2AB}" srcOrd="0" destOrd="0" presId="urn:microsoft.com/office/officeart/2005/8/layout/hProcess10"/>
    <dgm:cxn modelId="{50B53356-DF77-4158-AA95-AD81AA232D6E}" type="presParOf" srcId="{6F3F2D29-CB86-4CDD-A546-4C6EF4A54CE9}" destId="{0B35B47A-25FB-4C53-8CF6-955CA4F1F009}" srcOrd="1" destOrd="0" presId="urn:microsoft.com/office/officeart/2005/8/layout/hProcess10"/>
    <dgm:cxn modelId="{5D07C077-3A60-43BF-A660-AFDFA33B49FA}" type="presParOf" srcId="{60AB6D13-B996-462A-8FEA-08965AC4E186}" destId="{E98C94DF-A991-4E70-9D2A-B77C8B1E3978}" srcOrd="5" destOrd="0" presId="urn:microsoft.com/office/officeart/2005/8/layout/hProcess10"/>
    <dgm:cxn modelId="{977616DF-2A75-45C0-A0E7-6EA41D3C4910}" type="presParOf" srcId="{E98C94DF-A991-4E70-9D2A-B77C8B1E3978}" destId="{69418290-9B5D-4668-95E8-2D0F20A95B5A}" srcOrd="0" destOrd="0" presId="urn:microsoft.com/office/officeart/2005/8/layout/hProcess10"/>
    <dgm:cxn modelId="{8EB789BE-A52C-47EF-B2E7-B7595851306E}" type="presParOf" srcId="{60AB6D13-B996-462A-8FEA-08965AC4E186}" destId="{6D6CA8AD-A20D-43D2-9313-D715B6B2D253}" srcOrd="6" destOrd="0" presId="urn:microsoft.com/office/officeart/2005/8/layout/hProcess10"/>
    <dgm:cxn modelId="{6563EDA5-BFE0-4F6A-BFC5-E4573011AFCB}" type="presParOf" srcId="{6D6CA8AD-A20D-43D2-9313-D715B6B2D253}" destId="{2F6344C2-4711-4168-B843-4BAD910892E6}" srcOrd="0" destOrd="0" presId="urn:microsoft.com/office/officeart/2005/8/layout/hProcess10"/>
    <dgm:cxn modelId="{E578E6EA-0D0A-41F3-9EA7-ADF286CF1DEC}" type="presParOf" srcId="{6D6CA8AD-A20D-43D2-9313-D715B6B2D253}" destId="{BAF23B61-0147-4DCC-A741-087262E5183C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A4F3CA-923D-45D2-90F0-235D22B0204A}" type="doc">
      <dgm:prSet loTypeId="urn:microsoft.com/office/officeart/2005/8/layout/hProcess1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E91500AC-78C4-4DB2-9326-EA6275613EE1}">
      <dgm:prSet phldrT="[Texto]" phldr="0" custT="1"/>
      <dgm:spPr/>
      <dgm:t>
        <a:bodyPr/>
        <a:lstStyle/>
        <a:p>
          <a:r>
            <a:rPr lang="es-MX" sz="1600" b="1" i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Fortalecimiento durante la Administración</a:t>
          </a:r>
        </a:p>
      </dgm:t>
    </dgm:pt>
    <dgm:pt modelId="{720D2343-5ADB-4888-B39B-5B4A27BEA043}" type="parTrans" cxnId="{E0F0DB85-54F8-4045-A089-29EF0794BDC5}">
      <dgm:prSet/>
      <dgm:spPr/>
      <dgm:t>
        <a:bodyPr/>
        <a:lstStyle/>
        <a:p>
          <a:endParaRPr lang="es-MX" sz="12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6FFA31AB-D9E3-4099-A0F5-3613C789EEE2}" type="sibTrans" cxnId="{E0F0DB85-54F8-4045-A089-29EF0794BDC5}">
      <dgm:prSet/>
      <dgm:spPr/>
      <dgm:t>
        <a:bodyPr/>
        <a:lstStyle/>
        <a:p>
          <a:endParaRPr lang="es-MX" sz="12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D11576B8-F5B7-4082-A108-B15F3ABAAB80}">
      <dgm:prSet phldrT="[Texto]" phldr="0" custT="1"/>
      <dgm:spPr/>
      <dgm:t>
        <a:bodyPr/>
        <a:lstStyle/>
        <a:p>
          <a:r>
            <a:rPr lang="es-MX" sz="1800">
              <a:solidFill>
                <a:srgbClr val="EDEFE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</a:t>
          </a:r>
        </a:p>
      </dgm:t>
    </dgm:pt>
    <dgm:pt modelId="{33DEFF26-3007-442A-9013-6391AA23B822}" type="parTrans" cxnId="{17D8EAB8-E083-4262-B791-D51AC371958E}">
      <dgm:prSet/>
      <dgm:spPr/>
      <dgm:t>
        <a:bodyPr/>
        <a:lstStyle/>
        <a:p>
          <a:endParaRPr lang="es-MX" sz="12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6B6313C5-6F80-44EC-BD21-F3D0F74CAA2B}" type="sibTrans" cxnId="{17D8EAB8-E083-4262-B791-D51AC371958E}">
      <dgm:prSet/>
      <dgm:spPr/>
      <dgm:t>
        <a:bodyPr/>
        <a:lstStyle/>
        <a:p>
          <a:endParaRPr lang="es-MX" sz="12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9AA8B523-40BD-43CC-87BF-2D709B0CC9F4}" type="pres">
      <dgm:prSet presAssocID="{78A4F3CA-923D-45D2-90F0-235D22B0204A}" presName="Name0" presStyleCnt="0">
        <dgm:presLayoutVars>
          <dgm:dir/>
          <dgm:resizeHandles val="exact"/>
        </dgm:presLayoutVars>
      </dgm:prSet>
      <dgm:spPr/>
    </dgm:pt>
    <dgm:pt modelId="{235D2453-36C1-4188-8665-555AE2EE093B}" type="pres">
      <dgm:prSet presAssocID="{78A4F3CA-923D-45D2-90F0-235D22B0204A}" presName="arrow" presStyleLbl="bgShp" presStyleIdx="0" presStyleCnt="1"/>
      <dgm:spPr>
        <a:solidFill>
          <a:srgbClr val="D5C69F"/>
        </a:solidFill>
      </dgm:spPr>
    </dgm:pt>
    <dgm:pt modelId="{B157EF0A-7BF7-4417-B30B-6CB287AF1DCA}" type="pres">
      <dgm:prSet presAssocID="{78A4F3CA-923D-45D2-90F0-235D22B0204A}" presName="points" presStyleCnt="0"/>
      <dgm:spPr/>
    </dgm:pt>
    <dgm:pt modelId="{AB9908E6-1204-439E-932D-AA7CE0E95C63}" type="pres">
      <dgm:prSet presAssocID="{E91500AC-78C4-4DB2-9326-EA6275613EE1}" presName="compositeA" presStyleCnt="0"/>
      <dgm:spPr/>
    </dgm:pt>
    <dgm:pt modelId="{55D4554D-BE86-46BB-8785-4D36E9F00D94}" type="pres">
      <dgm:prSet presAssocID="{E91500AC-78C4-4DB2-9326-EA6275613EE1}" presName="textA" presStyleLbl="revTx" presStyleIdx="0" presStyleCnt="2">
        <dgm:presLayoutVars>
          <dgm:bulletEnabled val="1"/>
        </dgm:presLayoutVars>
      </dgm:prSet>
      <dgm:spPr/>
    </dgm:pt>
    <dgm:pt modelId="{D73FCE86-E19E-4A99-AED0-A071673FFB00}" type="pres">
      <dgm:prSet presAssocID="{E91500AC-78C4-4DB2-9326-EA6275613EE1}" presName="circleA" presStyleLbl="node1" presStyleIdx="0" presStyleCnt="2"/>
      <dgm:spPr>
        <a:solidFill>
          <a:srgbClr val="B7903D"/>
        </a:solidFill>
      </dgm:spPr>
    </dgm:pt>
    <dgm:pt modelId="{F4352EB4-2F3F-4437-A03B-77251FA847C8}" type="pres">
      <dgm:prSet presAssocID="{E91500AC-78C4-4DB2-9326-EA6275613EE1}" presName="spaceA" presStyleCnt="0"/>
      <dgm:spPr/>
    </dgm:pt>
    <dgm:pt modelId="{8F76757D-F16C-4443-AADC-9082CFAB3F1B}" type="pres">
      <dgm:prSet presAssocID="{6FFA31AB-D9E3-4099-A0F5-3613C789EEE2}" presName="space" presStyleCnt="0"/>
      <dgm:spPr/>
    </dgm:pt>
    <dgm:pt modelId="{1997CEDF-6E7A-4013-A70C-AD2254A360FB}" type="pres">
      <dgm:prSet presAssocID="{D11576B8-F5B7-4082-A108-B15F3ABAAB80}" presName="compositeB" presStyleCnt="0"/>
      <dgm:spPr/>
    </dgm:pt>
    <dgm:pt modelId="{A074B1D5-34F8-4BE7-A6E1-1B91AF8D9D3A}" type="pres">
      <dgm:prSet presAssocID="{D11576B8-F5B7-4082-A108-B15F3ABAAB80}" presName="textB" presStyleLbl="revTx" presStyleIdx="1" presStyleCnt="2">
        <dgm:presLayoutVars>
          <dgm:bulletEnabled val="1"/>
        </dgm:presLayoutVars>
      </dgm:prSet>
      <dgm:spPr/>
    </dgm:pt>
    <dgm:pt modelId="{6F459DEE-A98F-4DCA-A8B3-2C25748C4D46}" type="pres">
      <dgm:prSet presAssocID="{D11576B8-F5B7-4082-A108-B15F3ABAAB80}" presName="circleB" presStyleLbl="node1" presStyleIdx="1" presStyleCnt="2"/>
      <dgm:spPr>
        <a:solidFill>
          <a:srgbClr val="B7903D"/>
        </a:solidFill>
      </dgm:spPr>
    </dgm:pt>
    <dgm:pt modelId="{3F1EE93C-15AC-4C50-B93B-A63D0990C38D}" type="pres">
      <dgm:prSet presAssocID="{D11576B8-F5B7-4082-A108-B15F3ABAAB80}" presName="spaceB" presStyleCnt="0"/>
      <dgm:spPr/>
    </dgm:pt>
  </dgm:ptLst>
  <dgm:cxnLst>
    <dgm:cxn modelId="{D344437E-0C15-4850-88BC-30041252B550}" type="presOf" srcId="{E91500AC-78C4-4DB2-9326-EA6275613EE1}" destId="{55D4554D-BE86-46BB-8785-4D36E9F00D94}" srcOrd="0" destOrd="0" presId="urn:microsoft.com/office/officeart/2005/8/layout/hProcess11"/>
    <dgm:cxn modelId="{E0F0DB85-54F8-4045-A089-29EF0794BDC5}" srcId="{78A4F3CA-923D-45D2-90F0-235D22B0204A}" destId="{E91500AC-78C4-4DB2-9326-EA6275613EE1}" srcOrd="0" destOrd="0" parTransId="{720D2343-5ADB-4888-B39B-5B4A27BEA043}" sibTransId="{6FFA31AB-D9E3-4099-A0F5-3613C789EEE2}"/>
    <dgm:cxn modelId="{B43DEC92-1199-49AB-BF78-B4BA7C7DBF14}" type="presOf" srcId="{D11576B8-F5B7-4082-A108-B15F3ABAAB80}" destId="{A074B1D5-34F8-4BE7-A6E1-1B91AF8D9D3A}" srcOrd="0" destOrd="0" presId="urn:microsoft.com/office/officeart/2005/8/layout/hProcess11"/>
    <dgm:cxn modelId="{17D8EAB8-E083-4262-B791-D51AC371958E}" srcId="{78A4F3CA-923D-45D2-90F0-235D22B0204A}" destId="{D11576B8-F5B7-4082-A108-B15F3ABAAB80}" srcOrd="1" destOrd="0" parTransId="{33DEFF26-3007-442A-9013-6391AA23B822}" sibTransId="{6B6313C5-6F80-44EC-BD21-F3D0F74CAA2B}"/>
    <dgm:cxn modelId="{2A7CA0F4-F603-421A-8A39-46CCB35E105A}" type="presOf" srcId="{78A4F3CA-923D-45D2-90F0-235D22B0204A}" destId="{9AA8B523-40BD-43CC-87BF-2D709B0CC9F4}" srcOrd="0" destOrd="0" presId="urn:microsoft.com/office/officeart/2005/8/layout/hProcess11"/>
    <dgm:cxn modelId="{01848901-1F53-4404-A7BF-617C651D6414}" type="presParOf" srcId="{9AA8B523-40BD-43CC-87BF-2D709B0CC9F4}" destId="{235D2453-36C1-4188-8665-555AE2EE093B}" srcOrd="0" destOrd="0" presId="urn:microsoft.com/office/officeart/2005/8/layout/hProcess11"/>
    <dgm:cxn modelId="{87A08362-0C15-4BE3-AC95-6FA8E38D5BA8}" type="presParOf" srcId="{9AA8B523-40BD-43CC-87BF-2D709B0CC9F4}" destId="{B157EF0A-7BF7-4417-B30B-6CB287AF1DCA}" srcOrd="1" destOrd="0" presId="urn:microsoft.com/office/officeart/2005/8/layout/hProcess11"/>
    <dgm:cxn modelId="{F21326BA-C1CF-4378-B298-9E74037A423C}" type="presParOf" srcId="{B157EF0A-7BF7-4417-B30B-6CB287AF1DCA}" destId="{AB9908E6-1204-439E-932D-AA7CE0E95C63}" srcOrd="0" destOrd="0" presId="urn:microsoft.com/office/officeart/2005/8/layout/hProcess11"/>
    <dgm:cxn modelId="{B115A995-13A5-4B4A-970D-E33A8A6DDAB5}" type="presParOf" srcId="{AB9908E6-1204-439E-932D-AA7CE0E95C63}" destId="{55D4554D-BE86-46BB-8785-4D36E9F00D94}" srcOrd="0" destOrd="0" presId="urn:microsoft.com/office/officeart/2005/8/layout/hProcess11"/>
    <dgm:cxn modelId="{06DAC936-5850-4018-AA84-03AD693844AB}" type="presParOf" srcId="{AB9908E6-1204-439E-932D-AA7CE0E95C63}" destId="{D73FCE86-E19E-4A99-AED0-A071673FFB00}" srcOrd="1" destOrd="0" presId="urn:microsoft.com/office/officeart/2005/8/layout/hProcess11"/>
    <dgm:cxn modelId="{EEFB8560-AA12-4A67-8501-B9541987E56B}" type="presParOf" srcId="{AB9908E6-1204-439E-932D-AA7CE0E95C63}" destId="{F4352EB4-2F3F-4437-A03B-77251FA847C8}" srcOrd="2" destOrd="0" presId="urn:microsoft.com/office/officeart/2005/8/layout/hProcess11"/>
    <dgm:cxn modelId="{C4170DB1-8B22-4926-8A04-73E9CF0C0334}" type="presParOf" srcId="{B157EF0A-7BF7-4417-B30B-6CB287AF1DCA}" destId="{8F76757D-F16C-4443-AADC-9082CFAB3F1B}" srcOrd="1" destOrd="0" presId="urn:microsoft.com/office/officeart/2005/8/layout/hProcess11"/>
    <dgm:cxn modelId="{6F50BED7-5301-4BF5-A8F9-04A312102D4D}" type="presParOf" srcId="{B157EF0A-7BF7-4417-B30B-6CB287AF1DCA}" destId="{1997CEDF-6E7A-4013-A70C-AD2254A360FB}" srcOrd="2" destOrd="0" presId="urn:microsoft.com/office/officeart/2005/8/layout/hProcess11"/>
    <dgm:cxn modelId="{329FC892-1E0F-479A-96E0-9E45113BE926}" type="presParOf" srcId="{1997CEDF-6E7A-4013-A70C-AD2254A360FB}" destId="{A074B1D5-34F8-4BE7-A6E1-1B91AF8D9D3A}" srcOrd="0" destOrd="0" presId="urn:microsoft.com/office/officeart/2005/8/layout/hProcess11"/>
    <dgm:cxn modelId="{A04FE19C-0274-4D3C-B2F3-C26522890139}" type="presParOf" srcId="{1997CEDF-6E7A-4013-A70C-AD2254A360FB}" destId="{6F459DEE-A98F-4DCA-A8B3-2C25748C4D46}" srcOrd="1" destOrd="0" presId="urn:microsoft.com/office/officeart/2005/8/layout/hProcess11"/>
    <dgm:cxn modelId="{826CCDE6-ABB6-4AC8-8216-90D33B388435}" type="presParOf" srcId="{1997CEDF-6E7A-4013-A70C-AD2254A360FB}" destId="{3F1EE93C-15AC-4C50-B93B-A63D0990C38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400F5-75FB-4366-8E6C-AFF22B6F0DB1}">
      <dsp:nvSpPr>
        <dsp:cNvPr id="0" name=""/>
        <dsp:cNvSpPr/>
      </dsp:nvSpPr>
      <dsp:spPr>
        <a:xfrm>
          <a:off x="3325" y="107705"/>
          <a:ext cx="3242555" cy="643723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Nueva inversión</a:t>
          </a:r>
        </a:p>
      </dsp:txBody>
      <dsp:txXfrm>
        <a:off x="3325" y="107705"/>
        <a:ext cx="3242555" cy="643723"/>
      </dsp:txXfrm>
    </dsp:sp>
    <dsp:sp modelId="{07CD2FC6-57B7-45E7-A716-391F3A5E0FC9}">
      <dsp:nvSpPr>
        <dsp:cNvPr id="0" name=""/>
        <dsp:cNvSpPr/>
      </dsp:nvSpPr>
      <dsp:spPr>
        <a:xfrm>
          <a:off x="3325" y="751428"/>
          <a:ext cx="3242555" cy="2020320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Presupuesto autorizado y límite de endeudamiento no son suficientes para inversión en nuevos proyectos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Inversión en fideicomisos no se registra como deuda directa</a:t>
          </a:r>
        </a:p>
      </dsp:txBody>
      <dsp:txXfrm>
        <a:off x="3325" y="751428"/>
        <a:ext cx="3242555" cy="2020320"/>
      </dsp:txXfrm>
    </dsp:sp>
    <dsp:sp modelId="{D65012C8-7F61-4D40-890E-7085E8AC4D84}">
      <dsp:nvSpPr>
        <dsp:cNvPr id="0" name=""/>
        <dsp:cNvSpPr/>
      </dsp:nvSpPr>
      <dsp:spPr>
        <a:xfrm>
          <a:off x="3699839" y="107705"/>
          <a:ext cx="3242555" cy="643723"/>
        </a:xfrm>
        <a:prstGeom prst="rect">
          <a:avLst/>
        </a:prstGeom>
        <a:solidFill>
          <a:srgbClr val="AB5122"/>
        </a:solidFill>
        <a:ln w="19050" cap="flat" cmpd="sng" algn="ctr">
          <a:solidFill>
            <a:schemeClr val="accent2">
              <a:shade val="50000"/>
              <a:hueOff val="-365899"/>
              <a:satOff val="2915"/>
              <a:lumOff val="311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Relevancia en Plan de Expansión</a:t>
          </a:r>
        </a:p>
      </dsp:txBody>
      <dsp:txXfrm>
        <a:off x="3699839" y="107705"/>
        <a:ext cx="3242555" cy="643723"/>
      </dsp:txXfrm>
    </dsp:sp>
    <dsp:sp modelId="{67E5AC19-7062-4626-8643-8DFA6199625D}">
      <dsp:nvSpPr>
        <dsp:cNvPr id="0" name=""/>
        <dsp:cNvSpPr/>
      </dsp:nvSpPr>
      <dsp:spPr>
        <a:xfrm>
          <a:off x="3699839" y="751428"/>
          <a:ext cx="3242555" cy="2020320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 través del Fideicomiso se desarrollará alrededor del 50% de los proyectos de transmisión contemplados en el Plan.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El resto son proyectos presupuestarios y </a:t>
          </a:r>
          <a:r>
            <a:rPr lang="es-MX" sz="1600" kern="1200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PIDIREGAs</a:t>
          </a:r>
          <a:endParaRPr lang="es-MX" sz="16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3699839" y="751428"/>
        <a:ext cx="3242555" cy="2020320"/>
      </dsp:txXfrm>
    </dsp:sp>
    <dsp:sp modelId="{1A45F07C-0BDC-4698-8293-FF0FFDE21943}">
      <dsp:nvSpPr>
        <dsp:cNvPr id="0" name=""/>
        <dsp:cNvSpPr/>
      </dsp:nvSpPr>
      <dsp:spPr>
        <a:xfrm>
          <a:off x="7396353" y="107705"/>
          <a:ext cx="3242555" cy="643723"/>
        </a:xfrm>
        <a:prstGeom prst="rect">
          <a:avLst/>
        </a:prstGeom>
        <a:solidFill>
          <a:srgbClr val="AB5122"/>
        </a:solidFill>
        <a:ln w="19050" cap="flat" cmpd="sng" algn="ctr">
          <a:solidFill>
            <a:schemeClr val="accent2">
              <a:shade val="50000"/>
              <a:hueOff val="-365899"/>
              <a:satOff val="2915"/>
              <a:lumOff val="311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Flexibilidad operativa y financiera</a:t>
          </a:r>
        </a:p>
      </dsp:txBody>
      <dsp:txXfrm>
        <a:off x="7396353" y="107705"/>
        <a:ext cx="3242555" cy="643723"/>
      </dsp:txXfrm>
    </dsp:sp>
    <dsp:sp modelId="{48F7CD86-F752-4039-98EE-E8F5B1DF8042}">
      <dsp:nvSpPr>
        <dsp:cNvPr id="0" name=""/>
        <dsp:cNvSpPr/>
      </dsp:nvSpPr>
      <dsp:spPr>
        <a:xfrm>
          <a:off x="7396353" y="751428"/>
          <a:ext cx="3242555" cy="2020320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Acceso a distintas fuentes de financiamiento a través del Fideicomiso.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Mayor rapidez en el despliegue de contrataciones y obras</a:t>
          </a:r>
        </a:p>
      </dsp:txBody>
      <dsp:txXfrm>
        <a:off x="7396353" y="751428"/>
        <a:ext cx="3242555" cy="2020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DD2147-0DD1-4015-93A4-EDDC495ABDF3}">
      <dsp:nvSpPr>
        <dsp:cNvPr id="0" name=""/>
        <dsp:cNvSpPr/>
      </dsp:nvSpPr>
      <dsp:spPr>
        <a:xfrm>
          <a:off x="1339" y="483365"/>
          <a:ext cx="1744226" cy="17442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985FFF-DB3A-4C95-9683-07F31932BE3B}">
      <dsp:nvSpPr>
        <dsp:cNvPr id="0" name=""/>
        <dsp:cNvSpPr/>
      </dsp:nvSpPr>
      <dsp:spPr>
        <a:xfrm>
          <a:off x="285283" y="1529901"/>
          <a:ext cx="1744226" cy="17442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Planeación vinculante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1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CFE/SENER definen proyectos de interés considerando costos de interconexión</a:t>
          </a:r>
        </a:p>
      </dsp:txBody>
      <dsp:txXfrm>
        <a:off x="336370" y="1580988"/>
        <a:ext cx="1642052" cy="1642052"/>
      </dsp:txXfrm>
    </dsp:sp>
    <dsp:sp modelId="{5F021070-404A-4BA2-A6D9-C2F99834656C}">
      <dsp:nvSpPr>
        <dsp:cNvPr id="0" name=""/>
        <dsp:cNvSpPr/>
      </dsp:nvSpPr>
      <dsp:spPr>
        <a:xfrm>
          <a:off x="2081542" y="1145921"/>
          <a:ext cx="335976" cy="4191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2081542" y="1229744"/>
        <a:ext cx="235183" cy="251467"/>
      </dsp:txXfrm>
    </dsp:sp>
    <dsp:sp modelId="{9C060EFB-0949-4E47-ADD0-295B6DB38315}">
      <dsp:nvSpPr>
        <dsp:cNvPr id="0" name=""/>
        <dsp:cNvSpPr/>
      </dsp:nvSpPr>
      <dsp:spPr>
        <a:xfrm>
          <a:off x="2705499" y="483365"/>
          <a:ext cx="1744226" cy="17442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F65777-7AEB-4849-8DAE-665F6464D7F6}">
      <dsp:nvSpPr>
        <dsp:cNvPr id="0" name=""/>
        <dsp:cNvSpPr/>
      </dsp:nvSpPr>
      <dsp:spPr>
        <a:xfrm>
          <a:off x="2989443" y="1529901"/>
          <a:ext cx="1744226" cy="17442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CENACE/CFE definen obras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1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Definición de obras requeridas así como de costos estimados</a:t>
          </a:r>
        </a:p>
      </dsp:txBody>
      <dsp:txXfrm>
        <a:off x="3040530" y="1580988"/>
        <a:ext cx="1642052" cy="1642052"/>
      </dsp:txXfrm>
    </dsp:sp>
    <dsp:sp modelId="{B9925EAD-CC97-4DE1-937A-C60BA9D47157}">
      <dsp:nvSpPr>
        <dsp:cNvPr id="0" name=""/>
        <dsp:cNvSpPr/>
      </dsp:nvSpPr>
      <dsp:spPr>
        <a:xfrm>
          <a:off x="4785702" y="1145921"/>
          <a:ext cx="335976" cy="4191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4785702" y="1229744"/>
        <a:ext cx="235183" cy="251467"/>
      </dsp:txXfrm>
    </dsp:sp>
    <dsp:sp modelId="{F291755C-9895-4243-B11D-D93A545FD2AB}">
      <dsp:nvSpPr>
        <dsp:cNvPr id="0" name=""/>
        <dsp:cNvSpPr/>
      </dsp:nvSpPr>
      <dsp:spPr>
        <a:xfrm>
          <a:off x="5409659" y="483365"/>
          <a:ext cx="1744226" cy="17442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35B47A-25FB-4C53-8CF6-955CA4F1F009}">
      <dsp:nvSpPr>
        <dsp:cNvPr id="0" name=""/>
        <dsp:cNvSpPr/>
      </dsp:nvSpPr>
      <dsp:spPr>
        <a:xfrm>
          <a:off x="5693602" y="1529901"/>
          <a:ext cx="1744226" cy="17442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Privado financia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Socio paga la construcción de las obras requeridas </a:t>
          </a:r>
        </a:p>
      </dsp:txBody>
      <dsp:txXfrm>
        <a:off x="5744689" y="1580988"/>
        <a:ext cx="1642052" cy="1642052"/>
      </dsp:txXfrm>
    </dsp:sp>
    <dsp:sp modelId="{E98C94DF-A991-4E70-9D2A-B77C8B1E3978}">
      <dsp:nvSpPr>
        <dsp:cNvPr id="0" name=""/>
        <dsp:cNvSpPr/>
      </dsp:nvSpPr>
      <dsp:spPr>
        <a:xfrm>
          <a:off x="7489862" y="1145921"/>
          <a:ext cx="335976" cy="4191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200" kern="120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7489862" y="1229744"/>
        <a:ext cx="235183" cy="251467"/>
      </dsp:txXfrm>
    </dsp:sp>
    <dsp:sp modelId="{2F6344C2-4711-4168-B843-4BAD910892E6}">
      <dsp:nvSpPr>
        <dsp:cNvPr id="0" name=""/>
        <dsp:cNvSpPr/>
      </dsp:nvSpPr>
      <dsp:spPr>
        <a:xfrm>
          <a:off x="8113818" y="483365"/>
          <a:ext cx="1744226" cy="174422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F23B61-0147-4DCC-A741-087262E5183C}">
      <dsp:nvSpPr>
        <dsp:cNvPr id="0" name=""/>
        <dsp:cNvSpPr/>
      </dsp:nvSpPr>
      <dsp:spPr>
        <a:xfrm>
          <a:off x="8397762" y="1529901"/>
          <a:ext cx="1744226" cy="17442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CFE paga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Costo de las obras es un </a:t>
          </a:r>
          <a:r>
            <a:rPr lang="es-MX" sz="1200" i="1" kern="1200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passtrough</a:t>
          </a:r>
          <a:r>
            <a:rPr lang="es-MX" sz="1200" i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es-MX" sz="1200" i="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en el PPA </a:t>
          </a:r>
          <a:endParaRPr lang="es-MX" sz="12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8448849" y="1580988"/>
        <a:ext cx="1642052" cy="16420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D2453-36C1-4188-8665-555AE2EE093B}">
      <dsp:nvSpPr>
        <dsp:cNvPr id="0" name=""/>
        <dsp:cNvSpPr/>
      </dsp:nvSpPr>
      <dsp:spPr>
        <a:xfrm>
          <a:off x="0" y="599067"/>
          <a:ext cx="9497483" cy="798756"/>
        </a:xfrm>
        <a:prstGeom prst="notchedRightArrow">
          <a:avLst/>
        </a:prstGeom>
        <a:solidFill>
          <a:srgbClr val="D5C69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4554D-BE86-46BB-8785-4D36E9F00D94}">
      <dsp:nvSpPr>
        <dsp:cNvPr id="0" name=""/>
        <dsp:cNvSpPr/>
      </dsp:nvSpPr>
      <dsp:spPr>
        <a:xfrm>
          <a:off x="104" y="0"/>
          <a:ext cx="4169524" cy="798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i="1" kern="12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Fortalecimiento durante la Administración</a:t>
          </a:r>
        </a:p>
      </dsp:txBody>
      <dsp:txXfrm>
        <a:off x="104" y="0"/>
        <a:ext cx="4169524" cy="798756"/>
      </dsp:txXfrm>
    </dsp:sp>
    <dsp:sp modelId="{D73FCE86-E19E-4A99-AED0-A071673FFB00}">
      <dsp:nvSpPr>
        <dsp:cNvPr id="0" name=""/>
        <dsp:cNvSpPr/>
      </dsp:nvSpPr>
      <dsp:spPr>
        <a:xfrm>
          <a:off x="1985022" y="898601"/>
          <a:ext cx="199689" cy="199689"/>
        </a:xfrm>
        <a:prstGeom prst="ellipse">
          <a:avLst/>
        </a:prstGeom>
        <a:solidFill>
          <a:srgbClr val="B7903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74B1D5-34F8-4BE7-A6E1-1B91AF8D9D3A}">
      <dsp:nvSpPr>
        <dsp:cNvPr id="0" name=""/>
        <dsp:cNvSpPr/>
      </dsp:nvSpPr>
      <dsp:spPr>
        <a:xfrm>
          <a:off x="4378105" y="1198135"/>
          <a:ext cx="4169524" cy="798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>
              <a:solidFill>
                <a:srgbClr val="EDEFE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</a:t>
          </a:r>
        </a:p>
      </dsp:txBody>
      <dsp:txXfrm>
        <a:off x="4378105" y="1198135"/>
        <a:ext cx="4169524" cy="798756"/>
      </dsp:txXfrm>
    </dsp:sp>
    <dsp:sp modelId="{6F459DEE-A98F-4DCA-A8B3-2C25748C4D46}">
      <dsp:nvSpPr>
        <dsp:cNvPr id="0" name=""/>
        <dsp:cNvSpPr/>
      </dsp:nvSpPr>
      <dsp:spPr>
        <a:xfrm>
          <a:off x="6363023" y="898601"/>
          <a:ext cx="199689" cy="199689"/>
        </a:xfrm>
        <a:prstGeom prst="ellipse">
          <a:avLst/>
        </a:prstGeom>
        <a:solidFill>
          <a:srgbClr val="B7903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506186-3C94-4042-BF30-9B41031D28E4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4D909C4-DB2B-46EA-AF5A-375EBA5005D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811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87754-50E8-F4FC-207C-9BC9577A2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17439EC-4DB9-4354-0361-051E435AA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233C91A-6870-A292-91A7-399C1F57C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527B82-589C-BBF7-38BB-909A74F35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0627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8DB5-6593-F122-09E0-F3F599E03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973FC2A-8417-DF8C-4D70-0B0E095320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CC04CC7-D36E-4175-DF27-05FF9438F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42BEC53-077D-9A3C-9353-AB64E9BEE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0450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04F46-B038-F7DC-8426-C057AAE56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7C44912-E64A-405F-B350-DF679EA91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24407D-575A-771B-40E2-FE95E1894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2F29D56-A772-6D9B-6A8C-B5087EC590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8134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0AE7-8BCD-6758-1B92-3FD6C8F55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83D62E-CF5F-7069-9719-D101324CF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25530F2-9362-747C-F518-1C3FDEFEE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B70297-252B-DD69-1098-2354A42E5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4489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91ACB-15FD-1044-E3C5-513344452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31D925B-C012-0BC7-F90C-4086DBA264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F9F30B7-468B-969B-09B9-F64FE9F88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0D0FC7-18CC-7674-438D-E559AF7CC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411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975EF-9640-9674-3799-4F83811EE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B744BB7-33C6-199B-153D-7E31F6DBB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FED688B-3162-14C3-33C5-EFAEFFE2A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89495E4-892D-2A76-3690-AF71F65BC5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6972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BDE7B-0E52-DFA1-10D9-92BE3386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D0C8988-1892-65B7-CD59-F4949D53A5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B9A6EE3-227D-6F9D-53E8-9B45D76E3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6B4041-9DF8-A4E6-A01C-64200CFAA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3508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D27C8-3507-0218-C336-9C121559D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1DD3CD4-11C8-4650-66FD-ED16DFEBD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A3C68E3-3D14-4014-AAEC-AB5A141B22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4D700D8-C688-11AB-994C-0C7343A81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0581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9CF6C-7FCF-18AD-516D-850C82BA2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02AF47D-588F-424E-8F4C-37D2A8998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3695967-0C6D-3363-AC5D-914FB4672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97AB23-DD43-42B8-4E37-27BB84917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0822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FC459-6760-A39C-6B20-878BE03DF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69FABC5-F55C-699E-41B8-CE76E76D09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223D0C5-040A-16FC-470C-C3705C248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0BDDDF-09C7-68D9-F62F-ABAB54FB6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909C4-DB2B-46EA-AF5A-375EBA5005D5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1281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C42F6-1A0B-4443-6628-F7C349595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4BA34F-20DB-CE52-FC87-79B9E0AC0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8FEF19-8CA2-BD26-6679-ECEF1E053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78D532-4CA7-460D-865D-6D27930B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9B8C8A-4C07-453A-467D-C293B4C36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433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BC799C-4162-7D52-6854-0F72ED52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24E50F-CB6F-C1E0-BB6F-797D73D18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E1ED74-8524-C9ED-0B12-D71DFF57C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5B256D-0726-78FA-61FC-582BE30F0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3E6518-1821-EC09-3731-1E9547ADC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497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4AAEF-BAA7-2375-9D18-FBD7AF8A8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83985F-01E5-62DA-A73F-03B93D8D4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EEB56C-B989-9038-23B3-C01CD58C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C3449D-42EF-D8CB-A23B-64A78C983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CBEB98-A886-656D-9290-2A94EC0A9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0132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4F46A-899C-870C-99E0-8B38B31C8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63E410-B1BD-5AF2-5180-AAFF8BB90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C30265-4CC3-60C6-F04F-F9B48EC7B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274628-2F05-65D4-0B0D-72E7D1B58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7600AD-9ADA-695B-FA9F-5573878D6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6BA1E-AA9F-4613-4204-3C2E94CDB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492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6EEAB-0145-5CB7-D729-DF3497A1C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8B328D-72CE-AD71-DCA9-14D42A36F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B73727-7451-C2EC-123B-3C77B7647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322AF8-A9F2-72A6-F9ED-8EA740060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52B69E-FB89-6694-61B1-E6AFC9B579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C2237A9-8185-6BAA-99AC-6E7D5F434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F61896B-91AA-9538-A2C1-879ACDED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68C509B-320C-8DF4-0432-F3FE1C243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14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318001-6D8B-AE62-5992-1FE1BCA6C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FB6E0C-543C-53DF-EC6B-9121CCCF2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1BE59A-FC72-EEFA-8C4B-DA3ED25F5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8B78C48-2308-8F80-E5CA-62F59953A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9671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4E5D447-FEB9-671B-0F54-7CB8F9E63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966BAD4-6C26-7562-3899-3BDCFC3BE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449F29A-A6C6-B6F5-76C1-BED6996AA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4409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EAB9B-0EE4-FFFD-24DA-18C0D95CB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8F6328-EBD4-7284-7E85-6011D6245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6BB7155-7232-B700-7838-9B6F39128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7748DF-3A40-9590-BF5F-F05B79E04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389288-17BF-F059-4C4A-86B84EECE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51791B-5F04-D65A-40F5-750D8579A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686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FC956-D6C9-0EC7-7196-2741BB003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FFBE379-75D4-3D7D-5742-88CB9F28CE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A48810-D713-0A15-F286-7875B5E54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593EFC-E586-B169-5D17-2A19C1C70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097515-CCEE-00B1-A6AF-2FEEC6D7D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1B5147-1541-8EC9-24A4-EA6A3CE23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084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939556-40DA-3D88-3245-74A267C4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D9324F7-5584-2099-FD72-EE8B6A06B7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466488-86BC-B997-7EE1-F7284F5BE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1EB1FD-B3B5-723C-50D0-925A8393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F29BA9-91C4-5A1E-26FD-533C2193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175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D8370B-F049-BAF9-0175-9C3C9059C3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2150FFB-1A09-888E-A331-C2996FC5B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B0F93F-9885-7059-FEEB-5E64E2A5A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EF6537-C440-78B2-8BE0-F5CC774D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043D16-ECA4-DE8B-2B28-2D6583108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4169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29FCE891-2873-1849-A37C-A2CF6D30A712}"/>
              </a:ext>
            </a:extLst>
          </p:cNvPr>
          <p:cNvSpPr txBox="1">
            <a:spLocks/>
          </p:cNvSpPr>
          <p:nvPr userDrawn="1"/>
        </p:nvSpPr>
        <p:spPr>
          <a:xfrm>
            <a:off x="838200" y="16697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A42145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endParaRPr lang="es-MX" sz="440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137A33-B79A-F64E-F541-047F8AB68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E6EEB876-5382-B56F-2136-D31B7128E8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000280-4C5C-3BC0-6419-83B4588647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213236" y="206174"/>
            <a:ext cx="2615543" cy="52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96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2._Diapositiva de gráfic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>
            <a:lvl1pPr>
              <a:defRPr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fld id="{7752ED0F-3085-4DCE-9434-31932DFA9DBA}" type="datetime1">
              <a:rPr lang="es-MX" smtClean="0"/>
              <a:t>07/10/2026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>
            <a:lvl1pPr>
              <a:defRPr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 b="1"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fld id="{C119739B-ACC7-1A4E-906B-A9546BA1AB75}" type="slidenum">
              <a:rPr lang="es-MX" smtClean="0"/>
              <a:pPr/>
              <a:t>‹Nº›</a:t>
            </a:fld>
            <a:endParaRPr lang="es-MX" b="1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41BE394-58A7-4E70-1FAB-F188A2F005F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C660459-0224-1559-3746-BE3FFCF275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F403F0-1E55-3116-A627-56DE07D228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51461" y="249252"/>
            <a:ext cx="1943942" cy="39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27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94F029-2E4A-18EA-ACF6-962582B13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CE7967-539E-B857-90AB-672F4897C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9F18E5-9F58-DE82-8BB1-D8DDE8F826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3E8ADA-3137-4A90-BA98-B62C812ECE67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23A6D-A901-12A1-42F7-E29A884EF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E19E93-64F4-920D-EE01-2D5B2269EC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8BB543-9D17-4387-A6CF-ADF4255A73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623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sv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4.sv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3.svg"/><Relationship Id="rId9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4.sv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2.xml"/><Relationship Id="rId11" Type="http://schemas.openxmlformats.org/officeDocument/2006/relationships/image" Target="../media/image23.svg"/><Relationship Id="rId5" Type="http://schemas.openxmlformats.org/officeDocument/2006/relationships/image" Target="../media/image18.svg"/><Relationship Id="rId10" Type="http://schemas.microsoft.com/office/2007/relationships/diagramDrawing" Target="../diagrams/drawing2.xml"/><Relationship Id="rId4" Type="http://schemas.openxmlformats.org/officeDocument/2006/relationships/image" Target="../media/image17.sv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svg"/><Relationship Id="rId5" Type="http://schemas.openxmlformats.org/officeDocument/2006/relationships/image" Target="../media/image15.svg"/><Relationship Id="rId4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10" Type="http://schemas.openxmlformats.org/officeDocument/2006/relationships/image" Target="../media/image33.svg"/><Relationship Id="rId4" Type="http://schemas.openxmlformats.org/officeDocument/2006/relationships/image" Target="../media/image28.svg"/><Relationship Id="rId9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diagramQuickStyle" Target="../diagrams/quickStyle3.xml"/><Relationship Id="rId3" Type="http://schemas.openxmlformats.org/officeDocument/2006/relationships/image" Target="../media/image38.svg"/><Relationship Id="rId7" Type="http://schemas.openxmlformats.org/officeDocument/2006/relationships/image" Target="../media/image27.svg"/><Relationship Id="rId12" Type="http://schemas.openxmlformats.org/officeDocument/2006/relationships/diagramLayout" Target="../diagrams/layout3.xml"/><Relationship Id="rId17" Type="http://schemas.openxmlformats.org/officeDocument/2006/relationships/image" Target="../media/image46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svg"/><Relationship Id="rId11" Type="http://schemas.openxmlformats.org/officeDocument/2006/relationships/diagramData" Target="../diagrams/data3.xml"/><Relationship Id="rId5" Type="http://schemas.openxmlformats.org/officeDocument/2006/relationships/image" Target="../media/image40.svg"/><Relationship Id="rId15" Type="http://schemas.microsoft.com/office/2007/relationships/diagramDrawing" Target="../diagrams/drawing3.xml"/><Relationship Id="rId10" Type="http://schemas.openxmlformats.org/officeDocument/2006/relationships/image" Target="../media/image44.svg"/><Relationship Id="rId4" Type="http://schemas.openxmlformats.org/officeDocument/2006/relationships/image" Target="../media/image39.svg"/><Relationship Id="rId9" Type="http://schemas.openxmlformats.org/officeDocument/2006/relationships/image" Target="../media/image43.svg"/><Relationship Id="rId14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C0C11-53E7-FE51-C734-ED66218D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247" y="2135255"/>
            <a:ext cx="8822533" cy="1325563"/>
          </a:xfrm>
        </p:spPr>
        <p:txBody>
          <a:bodyPr>
            <a:noAutofit/>
          </a:bodyPr>
          <a:lstStyle/>
          <a:p>
            <a:r>
              <a:rPr lang="es-MX" sz="4000" dirty="0"/>
              <a:t>CFE  - Financiamiento Transmisión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D1C1E-FB05-7B46-83F8-F43C1D600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Octubre 2026</a:t>
            </a:r>
          </a:p>
        </p:txBody>
      </p:sp>
    </p:spTree>
    <p:extLst>
      <p:ext uri="{BB962C8B-B14F-4D97-AF65-F5344CB8AC3E}">
        <p14:creationId xmlns:p14="http://schemas.microsoft.com/office/powerpoint/2010/main" val="4010518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B185C-C0BA-881C-5A2A-8EF9417D4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B7F1354F-0263-A0A2-27B7-DBB7E13A2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4" name="Marcador de número de diapositiva 3" hidden="1">
            <a:extLst>
              <a:ext uri="{FF2B5EF4-FFF2-40B4-BE49-F238E27FC236}">
                <a16:creationId xmlns:a16="http://schemas.microsoft.com/office/drawing/2014/main" id="{8663A0A9-DBE8-4490-8993-979126A2F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C119739B-ACC7-1A4E-906B-A9546BA1AB75}" type="slidenum">
              <a:rPr lang="es-MX" smtClean="0"/>
              <a:pPr>
                <a:spcAft>
                  <a:spcPts val="600"/>
                </a:spcAft>
              </a:pPr>
              <a:t>2</a:t>
            </a:fld>
            <a:endParaRPr lang="es-MX" b="1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6C862E-3C4F-D7AC-82AE-F5C1F06D997B}"/>
              </a:ext>
            </a:extLst>
          </p:cNvPr>
          <p:cNvSpPr/>
          <p:nvPr/>
        </p:nvSpPr>
        <p:spPr>
          <a:xfrm>
            <a:off x="9042400" y="0"/>
            <a:ext cx="3149580" cy="6847157"/>
          </a:xfrm>
          <a:prstGeom prst="rect">
            <a:avLst/>
          </a:prstGeom>
          <a:solidFill>
            <a:srgbClr val="DADADA">
              <a:alpha val="7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BEB4934-4116-2371-7432-5DFEA218FF93}"/>
              </a:ext>
            </a:extLst>
          </p:cNvPr>
          <p:cNvSpPr txBox="1"/>
          <p:nvPr/>
        </p:nvSpPr>
        <p:spPr>
          <a:xfrm>
            <a:off x="9370020" y="2961913"/>
            <a:ext cx="2834640" cy="830997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="1" i="1">
                <a:solidFill>
                  <a:srgbClr val="00444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Inversiones: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1" u="none" strike="noStrike" kern="1200" cap="none" spc="0" normalizeH="0" baseline="0" noProof="0">
                <a:ln>
                  <a:noFill/>
                </a:ln>
                <a:solidFill>
                  <a:srgbClr val="004442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 de Expansión</a:t>
            </a:r>
          </a:p>
        </p:txBody>
      </p:sp>
    </p:spTree>
    <p:extLst>
      <p:ext uri="{BB962C8B-B14F-4D97-AF65-F5344CB8AC3E}">
        <p14:creationId xmlns:p14="http://schemas.microsoft.com/office/powerpoint/2010/main" val="366416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46DF9-B65D-96C1-833F-7671C960E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B9B89BA-E023-8C91-A96E-EC6B442C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7" y="117148"/>
            <a:ext cx="10301110" cy="884717"/>
          </a:xfrm>
        </p:spPr>
        <p:txBody>
          <a:bodyPr/>
          <a:lstStyle/>
          <a:p>
            <a:r>
              <a:rPr lang="es-ES" sz="2800"/>
              <a:t>Plan de Expansión</a:t>
            </a:r>
            <a:endParaRPr lang="es-MX" sz="280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133746-6DC8-D0C9-06E8-C8054F3C1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pPr/>
              <a:t>3</a:t>
            </a:fld>
            <a:endParaRPr lang="es-MX" b="1"/>
          </a:p>
        </p:txBody>
      </p:sp>
      <p:sp>
        <p:nvSpPr>
          <p:cNvPr id="127" name="Rectangle 2">
            <a:extLst>
              <a:ext uri="{FF2B5EF4-FFF2-40B4-BE49-F238E27FC236}">
                <a16:creationId xmlns:a16="http://schemas.microsoft.com/office/drawing/2014/main" id="{F7D4ACAA-2DA4-FEE8-4088-9AED7767AFEA}"/>
              </a:ext>
            </a:extLst>
          </p:cNvPr>
          <p:cNvSpPr/>
          <p:nvPr/>
        </p:nvSpPr>
        <p:spPr>
          <a:xfrm>
            <a:off x="3495136" y="789079"/>
            <a:ext cx="5201728" cy="1737697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600" b="1" i="1" u="none" strike="noStrike" kern="0" cap="none" spc="0" normalizeH="0" baseline="0" noProof="0">
                <a:ln>
                  <a:noFill/>
                </a:ln>
                <a:solidFill>
                  <a:srgbClr val="015031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$740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i="1" u="none" strike="noStrike" kern="0" cap="none" spc="0" normalizeH="0" baseline="0" noProof="0">
                <a:ln>
                  <a:noFill/>
                </a:ln>
                <a:solidFill>
                  <a:srgbClr val="015031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mil millones de pesos</a:t>
            </a:r>
          </a:p>
        </p:txBody>
      </p:sp>
      <p:sp>
        <p:nvSpPr>
          <p:cNvPr id="128" name="TextBox 3">
            <a:extLst>
              <a:ext uri="{FF2B5EF4-FFF2-40B4-BE49-F238E27FC236}">
                <a16:creationId xmlns:a16="http://schemas.microsoft.com/office/drawing/2014/main" id="{EB90EE5A-356C-A736-885F-843A67445916}"/>
              </a:ext>
            </a:extLst>
          </p:cNvPr>
          <p:cNvSpPr txBox="1"/>
          <p:nvPr/>
        </p:nvSpPr>
        <p:spPr>
          <a:xfrm>
            <a:off x="4331898" y="3661736"/>
            <a:ext cx="3528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>
                <a:solidFill>
                  <a:srgbClr val="000000">
                    <a:lumMod val="50000"/>
                    <a:lumOff val="50000"/>
                  </a:srgbClr>
                </a:solidFill>
                <a:latin typeface="Noto Sans"/>
              </a:rPr>
              <a:t>Inversión estimada 2026-2030</a:t>
            </a:r>
          </a:p>
        </p:txBody>
      </p:sp>
      <p:cxnSp>
        <p:nvCxnSpPr>
          <p:cNvPr id="129" name="Straight Connector 10">
            <a:extLst>
              <a:ext uri="{FF2B5EF4-FFF2-40B4-BE49-F238E27FC236}">
                <a16:creationId xmlns:a16="http://schemas.microsoft.com/office/drawing/2014/main" id="{5232DEA6-BBB9-7572-CB24-0091C3797871}"/>
              </a:ext>
            </a:extLst>
          </p:cNvPr>
          <p:cNvCxnSpPr>
            <a:cxnSpLocks/>
            <a:stCxn id="128" idx="3"/>
          </p:cNvCxnSpPr>
          <p:nvPr/>
        </p:nvCxnSpPr>
        <p:spPr>
          <a:xfrm>
            <a:off x="7860102" y="3846402"/>
            <a:ext cx="760267" cy="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</p:cxnSp>
      <p:cxnSp>
        <p:nvCxnSpPr>
          <p:cNvPr id="130" name="Straight Connector 7">
            <a:extLst>
              <a:ext uri="{FF2B5EF4-FFF2-40B4-BE49-F238E27FC236}">
                <a16:creationId xmlns:a16="http://schemas.microsoft.com/office/drawing/2014/main" id="{E6F64E38-08E1-9BF4-3B55-AE5C9A399962}"/>
              </a:ext>
            </a:extLst>
          </p:cNvPr>
          <p:cNvCxnSpPr>
            <a:cxnSpLocks/>
          </p:cNvCxnSpPr>
          <p:nvPr/>
        </p:nvCxnSpPr>
        <p:spPr>
          <a:xfrm>
            <a:off x="3570166" y="3846402"/>
            <a:ext cx="759600" cy="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</p:cxnSp>
      <p:sp>
        <p:nvSpPr>
          <p:cNvPr id="131" name="TextBox 12">
            <a:extLst>
              <a:ext uri="{FF2B5EF4-FFF2-40B4-BE49-F238E27FC236}">
                <a16:creationId xmlns:a16="http://schemas.microsoft.com/office/drawing/2014/main" id="{F0C5FE88-5420-DD08-0800-111C6E719A7C}"/>
              </a:ext>
            </a:extLst>
          </p:cNvPr>
          <p:cNvSpPr txBox="1"/>
          <p:nvPr/>
        </p:nvSpPr>
        <p:spPr>
          <a:xfrm>
            <a:off x="1416533" y="4032821"/>
            <a:ext cx="218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>
                <a:solidFill>
                  <a:srgbClr val="015031"/>
                </a:solidFill>
                <a:latin typeface="Noto Sans"/>
              </a:rPr>
              <a:t>Generación</a:t>
            </a:r>
          </a:p>
        </p:txBody>
      </p:sp>
      <p:sp>
        <p:nvSpPr>
          <p:cNvPr id="132" name="TextBox 14">
            <a:extLst>
              <a:ext uri="{FF2B5EF4-FFF2-40B4-BE49-F238E27FC236}">
                <a16:creationId xmlns:a16="http://schemas.microsoft.com/office/drawing/2014/main" id="{F6890E4B-5CE5-BFC2-CC7B-2336FBEC25A2}"/>
              </a:ext>
            </a:extLst>
          </p:cNvPr>
          <p:cNvSpPr txBox="1"/>
          <p:nvPr/>
        </p:nvSpPr>
        <p:spPr>
          <a:xfrm>
            <a:off x="1411724" y="4329049"/>
            <a:ext cx="2186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>
                <a:solidFill>
                  <a:srgbClr val="015031"/>
                </a:solidFill>
                <a:latin typeface="Noto Sans"/>
              </a:rPr>
              <a:t>24,083</a:t>
            </a:r>
            <a:r>
              <a:rPr lang="es-MX" b="1">
                <a:solidFill>
                  <a:srgbClr val="015031"/>
                </a:solidFill>
                <a:latin typeface="Noto Sans"/>
              </a:rPr>
              <a:t> </a:t>
            </a:r>
            <a:r>
              <a:rPr lang="es-MX">
                <a:solidFill>
                  <a:srgbClr val="000000"/>
                </a:solidFill>
                <a:latin typeface="Noto Sans"/>
              </a:rPr>
              <a:t>MW</a:t>
            </a:r>
          </a:p>
          <a:p>
            <a:pPr algn="ctr"/>
            <a:r>
              <a:rPr lang="es-MX">
                <a:solidFill>
                  <a:srgbClr val="000000"/>
                </a:solidFill>
                <a:latin typeface="Noto Sans"/>
              </a:rPr>
              <a:t>nueva capacidad</a:t>
            </a:r>
          </a:p>
        </p:txBody>
      </p:sp>
      <p:cxnSp>
        <p:nvCxnSpPr>
          <p:cNvPr id="133" name="Straight Connector 15">
            <a:extLst>
              <a:ext uri="{FF2B5EF4-FFF2-40B4-BE49-F238E27FC236}">
                <a16:creationId xmlns:a16="http://schemas.microsoft.com/office/drawing/2014/main" id="{B44854ED-B776-2088-F103-5B396841EA7E}"/>
              </a:ext>
            </a:extLst>
          </p:cNvPr>
          <p:cNvCxnSpPr>
            <a:cxnSpLocks/>
          </p:cNvCxnSpPr>
          <p:nvPr/>
        </p:nvCxnSpPr>
        <p:spPr>
          <a:xfrm>
            <a:off x="1385448" y="5340018"/>
            <a:ext cx="2212428" cy="0"/>
          </a:xfrm>
          <a:prstGeom prst="line">
            <a:avLst/>
          </a:prstGeom>
          <a:noFill/>
          <a:ln w="28575" cap="flat" cmpd="sng" algn="ctr">
            <a:solidFill>
              <a:srgbClr val="015031"/>
            </a:solidFill>
            <a:prstDash val="solid"/>
          </a:ln>
          <a:effectLst/>
        </p:spPr>
      </p:cxnSp>
      <p:sp>
        <p:nvSpPr>
          <p:cNvPr id="134" name="TextBox 18">
            <a:extLst>
              <a:ext uri="{FF2B5EF4-FFF2-40B4-BE49-F238E27FC236}">
                <a16:creationId xmlns:a16="http://schemas.microsoft.com/office/drawing/2014/main" id="{CA2F5CFD-4156-A5EC-9AAC-926931BDB73B}"/>
              </a:ext>
            </a:extLst>
          </p:cNvPr>
          <p:cNvSpPr txBox="1"/>
          <p:nvPr/>
        </p:nvSpPr>
        <p:spPr>
          <a:xfrm>
            <a:off x="1385448" y="5339163"/>
            <a:ext cx="2186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>
                <a:solidFill>
                  <a:srgbClr val="015031"/>
                </a:solidFill>
                <a:latin typeface="Noto Sans"/>
              </a:rPr>
              <a:t>72</a:t>
            </a:r>
            <a:r>
              <a:rPr lang="es-MX" sz="1400" b="1">
                <a:solidFill>
                  <a:srgbClr val="015031"/>
                </a:solidFill>
                <a:latin typeface="Noto Sans"/>
              </a:rPr>
              <a:t> </a:t>
            </a:r>
            <a:r>
              <a:rPr lang="es-MX" sz="1400">
                <a:solidFill>
                  <a:srgbClr val="000000"/>
                </a:solidFill>
                <a:latin typeface="Noto Sans"/>
              </a:rPr>
              <a:t>proyectos</a:t>
            </a:r>
          </a:p>
        </p:txBody>
      </p:sp>
      <p:grpSp>
        <p:nvGrpSpPr>
          <p:cNvPr id="135" name="Group 137">
            <a:extLst>
              <a:ext uri="{FF2B5EF4-FFF2-40B4-BE49-F238E27FC236}">
                <a16:creationId xmlns:a16="http://schemas.microsoft.com/office/drawing/2014/main" id="{55B9C4A4-1519-F7CF-5D7F-B0FAAD30536C}"/>
              </a:ext>
            </a:extLst>
          </p:cNvPr>
          <p:cNvGrpSpPr/>
          <p:nvPr/>
        </p:nvGrpSpPr>
        <p:grpSpPr>
          <a:xfrm>
            <a:off x="1385448" y="6088049"/>
            <a:ext cx="2238703" cy="483467"/>
            <a:chOff x="1385448" y="5032903"/>
            <a:chExt cx="2238703" cy="483467"/>
          </a:xfrm>
        </p:grpSpPr>
        <p:sp>
          <p:nvSpPr>
            <p:cNvPr id="136" name="Rectangle: Rounded Corners 11">
              <a:extLst>
                <a:ext uri="{FF2B5EF4-FFF2-40B4-BE49-F238E27FC236}">
                  <a16:creationId xmlns:a16="http://schemas.microsoft.com/office/drawing/2014/main" id="{92AACBC1-866E-9902-11B6-1CD243671BDA}"/>
                </a:ext>
              </a:extLst>
            </p:cNvPr>
            <p:cNvSpPr/>
            <p:nvPr/>
          </p:nvSpPr>
          <p:spPr>
            <a:xfrm>
              <a:off x="1385448" y="5032903"/>
              <a:ext cx="2238703" cy="483467"/>
            </a:xfrm>
            <a:prstGeom prst="roundRect">
              <a:avLst/>
            </a:prstGeom>
            <a:solidFill>
              <a:srgbClr val="015031"/>
            </a:solidFill>
            <a:ln w="25400" cap="flat" cmpd="sng" algn="ctr">
              <a:solidFill>
                <a:srgbClr val="015031"/>
              </a:solidFill>
              <a:prstDash val="solid"/>
            </a:ln>
            <a:effectLst/>
          </p:spPr>
          <p:txBody>
            <a:bodyPr lIns="50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$492</a:t>
              </a:r>
              <a:r>
                <a:rPr kumimoji="0" lang="es-MX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 mil </a:t>
              </a:r>
              <a:r>
                <a:rPr kumimoji="0" lang="es-MX" sz="180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mdp</a:t>
              </a: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/>
                <a:ea typeface="+mn-ea"/>
                <a:cs typeface="+mn-cs"/>
              </a:endParaRPr>
            </a:p>
          </p:txBody>
        </p:sp>
        <p:pic>
          <p:nvPicPr>
            <p:cNvPr id="137" name="Graphic 20">
              <a:extLst>
                <a:ext uri="{FF2B5EF4-FFF2-40B4-BE49-F238E27FC236}">
                  <a16:creationId xmlns:a16="http://schemas.microsoft.com/office/drawing/2014/main" id="{43B6A402-F469-1BFA-4957-1031E65EFE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14468" y="5094636"/>
              <a:ext cx="360000" cy="360000"/>
            </a:xfrm>
            <a:prstGeom prst="rect">
              <a:avLst/>
            </a:prstGeom>
          </p:spPr>
        </p:pic>
      </p:grpSp>
      <p:sp>
        <p:nvSpPr>
          <p:cNvPr id="138" name="Oval 21">
            <a:extLst>
              <a:ext uri="{FF2B5EF4-FFF2-40B4-BE49-F238E27FC236}">
                <a16:creationId xmlns:a16="http://schemas.microsoft.com/office/drawing/2014/main" id="{D0ECC64E-A47D-E3D4-1FCB-B4ACBB6BBD9B}"/>
              </a:ext>
            </a:extLst>
          </p:cNvPr>
          <p:cNvSpPr/>
          <p:nvPr/>
        </p:nvSpPr>
        <p:spPr>
          <a:xfrm>
            <a:off x="795105" y="4100532"/>
            <a:ext cx="612000" cy="612000"/>
          </a:xfrm>
          <a:prstGeom prst="ellipse">
            <a:avLst/>
          </a:prstGeom>
          <a:solidFill>
            <a:srgbClr val="FFFFFF"/>
          </a:solidFill>
          <a:ln w="15875" cap="flat" cmpd="sng" algn="ctr">
            <a:solidFill>
              <a:srgbClr val="01503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grpSp>
        <p:nvGrpSpPr>
          <p:cNvPr id="140" name="Group 3">
            <a:extLst>
              <a:ext uri="{FF2B5EF4-FFF2-40B4-BE49-F238E27FC236}">
                <a16:creationId xmlns:a16="http://schemas.microsoft.com/office/drawing/2014/main" id="{DC48A942-42D9-D95C-5BFC-775D9BDA82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87102" y="966549"/>
            <a:ext cx="8379205" cy="5654028"/>
            <a:chOff x="696" y="981"/>
            <a:chExt cx="4320" cy="2915"/>
          </a:xfrm>
          <a:solidFill>
            <a:schemeClr val="bg1">
              <a:lumMod val="95000"/>
              <a:alpha val="9000"/>
            </a:schemeClr>
          </a:solidFill>
        </p:grpSpPr>
        <p:sp>
          <p:nvSpPr>
            <p:cNvPr id="144" name="Freeform 4">
              <a:extLst>
                <a:ext uri="{FF2B5EF4-FFF2-40B4-BE49-F238E27FC236}">
                  <a16:creationId xmlns:a16="http://schemas.microsoft.com/office/drawing/2014/main" id="{CD83FE6E-9129-947C-F241-2FAB85729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1" y="3347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45" name="Freeform 5">
              <a:extLst>
                <a:ext uri="{FF2B5EF4-FFF2-40B4-BE49-F238E27FC236}">
                  <a16:creationId xmlns:a16="http://schemas.microsoft.com/office/drawing/2014/main" id="{3BC8F73F-0E09-82E6-07FC-A8F899737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" y="2720"/>
              <a:ext cx="454" cy="351"/>
            </a:xfrm>
            <a:custGeom>
              <a:avLst/>
              <a:gdLst>
                <a:gd name="T0" fmla="*/ 8 w 303"/>
                <a:gd name="T1" fmla="*/ 130 h 234"/>
                <a:gd name="T2" fmla="*/ 15 w 303"/>
                <a:gd name="T3" fmla="*/ 130 h 234"/>
                <a:gd name="T4" fmla="*/ 28 w 303"/>
                <a:gd name="T5" fmla="*/ 131 h 234"/>
                <a:gd name="T6" fmla="*/ 28 w 303"/>
                <a:gd name="T7" fmla="*/ 145 h 234"/>
                <a:gd name="T8" fmla="*/ 61 w 303"/>
                <a:gd name="T9" fmla="*/ 143 h 234"/>
                <a:gd name="T10" fmla="*/ 63 w 303"/>
                <a:gd name="T11" fmla="*/ 161 h 234"/>
                <a:gd name="T12" fmla="*/ 68 w 303"/>
                <a:gd name="T13" fmla="*/ 161 h 234"/>
                <a:gd name="T14" fmla="*/ 77 w 303"/>
                <a:gd name="T15" fmla="*/ 172 h 234"/>
                <a:gd name="T16" fmla="*/ 81 w 303"/>
                <a:gd name="T17" fmla="*/ 165 h 234"/>
                <a:gd name="T18" fmla="*/ 89 w 303"/>
                <a:gd name="T19" fmla="*/ 163 h 234"/>
                <a:gd name="T20" fmla="*/ 91 w 303"/>
                <a:gd name="T21" fmla="*/ 196 h 234"/>
                <a:gd name="T22" fmla="*/ 126 w 303"/>
                <a:gd name="T23" fmla="*/ 234 h 234"/>
                <a:gd name="T24" fmla="*/ 184 w 303"/>
                <a:gd name="T25" fmla="*/ 171 h 234"/>
                <a:gd name="T26" fmla="*/ 182 w 303"/>
                <a:gd name="T27" fmla="*/ 159 h 234"/>
                <a:gd name="T28" fmla="*/ 196 w 303"/>
                <a:gd name="T29" fmla="*/ 159 h 234"/>
                <a:gd name="T30" fmla="*/ 196 w 303"/>
                <a:gd name="T31" fmla="*/ 149 h 234"/>
                <a:gd name="T32" fmla="*/ 216 w 303"/>
                <a:gd name="T33" fmla="*/ 149 h 234"/>
                <a:gd name="T34" fmla="*/ 216 w 303"/>
                <a:gd name="T35" fmla="*/ 142 h 234"/>
                <a:gd name="T36" fmla="*/ 242 w 303"/>
                <a:gd name="T37" fmla="*/ 141 h 234"/>
                <a:gd name="T38" fmla="*/ 240 w 303"/>
                <a:gd name="T39" fmla="*/ 132 h 234"/>
                <a:gd name="T40" fmla="*/ 251 w 303"/>
                <a:gd name="T41" fmla="*/ 122 h 234"/>
                <a:gd name="T42" fmla="*/ 257 w 303"/>
                <a:gd name="T43" fmla="*/ 121 h 234"/>
                <a:gd name="T44" fmla="*/ 257 w 303"/>
                <a:gd name="T45" fmla="*/ 127 h 234"/>
                <a:gd name="T46" fmla="*/ 273 w 303"/>
                <a:gd name="T47" fmla="*/ 129 h 234"/>
                <a:gd name="T48" fmla="*/ 273 w 303"/>
                <a:gd name="T49" fmla="*/ 124 h 234"/>
                <a:gd name="T50" fmla="*/ 268 w 303"/>
                <a:gd name="T51" fmla="*/ 124 h 234"/>
                <a:gd name="T52" fmla="*/ 268 w 303"/>
                <a:gd name="T53" fmla="*/ 109 h 234"/>
                <a:gd name="T54" fmla="*/ 281 w 303"/>
                <a:gd name="T55" fmla="*/ 107 h 234"/>
                <a:gd name="T56" fmla="*/ 282 w 303"/>
                <a:gd name="T57" fmla="*/ 87 h 234"/>
                <a:gd name="T58" fmla="*/ 273 w 303"/>
                <a:gd name="T59" fmla="*/ 87 h 234"/>
                <a:gd name="T60" fmla="*/ 283 w 303"/>
                <a:gd name="T61" fmla="*/ 60 h 234"/>
                <a:gd name="T62" fmla="*/ 303 w 303"/>
                <a:gd name="T63" fmla="*/ 60 h 234"/>
                <a:gd name="T64" fmla="*/ 303 w 303"/>
                <a:gd name="T65" fmla="*/ 51 h 234"/>
                <a:gd name="T66" fmla="*/ 296 w 303"/>
                <a:gd name="T67" fmla="*/ 51 h 234"/>
                <a:gd name="T68" fmla="*/ 273 w 303"/>
                <a:gd name="T69" fmla="*/ 53 h 234"/>
                <a:gd name="T70" fmla="*/ 274 w 303"/>
                <a:gd name="T71" fmla="*/ 34 h 234"/>
                <a:gd name="T72" fmla="*/ 282 w 303"/>
                <a:gd name="T73" fmla="*/ 34 h 234"/>
                <a:gd name="T74" fmla="*/ 283 w 303"/>
                <a:gd name="T75" fmla="*/ 8 h 234"/>
                <a:gd name="T76" fmla="*/ 282 w 303"/>
                <a:gd name="T77" fmla="*/ 8 h 234"/>
                <a:gd name="T78" fmla="*/ 276 w 303"/>
                <a:gd name="T79" fmla="*/ 8 h 234"/>
                <a:gd name="T80" fmla="*/ 275 w 303"/>
                <a:gd name="T81" fmla="*/ 8 h 234"/>
                <a:gd name="T82" fmla="*/ 268 w 303"/>
                <a:gd name="T83" fmla="*/ 8 h 234"/>
                <a:gd name="T84" fmla="*/ 267 w 303"/>
                <a:gd name="T85" fmla="*/ 8 h 234"/>
                <a:gd name="T86" fmla="*/ 168 w 303"/>
                <a:gd name="T87" fmla="*/ 15 h 234"/>
                <a:gd name="T88" fmla="*/ 81 w 303"/>
                <a:gd name="T89" fmla="*/ 47 h 234"/>
                <a:gd name="T90" fmla="*/ 15 w 303"/>
                <a:gd name="T91" fmla="*/ 79 h 234"/>
                <a:gd name="T92" fmla="*/ 0 w 303"/>
                <a:gd name="T93" fmla="*/ 97 h 234"/>
                <a:gd name="T94" fmla="*/ 6 w 303"/>
                <a:gd name="T95" fmla="*/ 97 h 234"/>
                <a:gd name="T96" fmla="*/ 8 w 303"/>
                <a:gd name="T97" fmla="*/ 13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3" h="234">
                  <a:moveTo>
                    <a:pt x="8" y="13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28" y="131"/>
                    <a:pt x="28" y="131"/>
                    <a:pt x="28" y="13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61" y="143"/>
                    <a:pt x="61" y="143"/>
                    <a:pt x="61" y="143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8" y="161"/>
                    <a:pt x="68" y="161"/>
                    <a:pt x="68" y="161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9" y="163"/>
                    <a:pt x="89" y="163"/>
                    <a:pt x="89" y="163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126" y="234"/>
                    <a:pt x="126" y="234"/>
                    <a:pt x="126" y="234"/>
                  </a:cubicBezTo>
                  <a:cubicBezTo>
                    <a:pt x="184" y="171"/>
                    <a:pt x="184" y="171"/>
                    <a:pt x="184" y="171"/>
                  </a:cubicBezTo>
                  <a:cubicBezTo>
                    <a:pt x="182" y="159"/>
                    <a:pt x="182" y="159"/>
                    <a:pt x="182" y="159"/>
                  </a:cubicBezTo>
                  <a:cubicBezTo>
                    <a:pt x="196" y="159"/>
                    <a:pt x="196" y="159"/>
                    <a:pt x="196" y="159"/>
                  </a:cubicBezTo>
                  <a:cubicBezTo>
                    <a:pt x="196" y="149"/>
                    <a:pt x="196" y="149"/>
                    <a:pt x="196" y="149"/>
                  </a:cubicBezTo>
                  <a:cubicBezTo>
                    <a:pt x="216" y="149"/>
                    <a:pt x="216" y="149"/>
                    <a:pt x="216" y="149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42" y="141"/>
                    <a:pt x="242" y="141"/>
                    <a:pt x="242" y="141"/>
                  </a:cubicBezTo>
                  <a:cubicBezTo>
                    <a:pt x="240" y="132"/>
                    <a:pt x="240" y="132"/>
                    <a:pt x="240" y="132"/>
                  </a:cubicBezTo>
                  <a:cubicBezTo>
                    <a:pt x="251" y="122"/>
                    <a:pt x="251" y="122"/>
                    <a:pt x="251" y="122"/>
                  </a:cubicBezTo>
                  <a:cubicBezTo>
                    <a:pt x="257" y="121"/>
                    <a:pt x="257" y="121"/>
                    <a:pt x="257" y="121"/>
                  </a:cubicBezTo>
                  <a:cubicBezTo>
                    <a:pt x="257" y="127"/>
                    <a:pt x="257" y="127"/>
                    <a:pt x="257" y="127"/>
                  </a:cubicBezTo>
                  <a:cubicBezTo>
                    <a:pt x="273" y="129"/>
                    <a:pt x="273" y="129"/>
                    <a:pt x="273" y="129"/>
                  </a:cubicBezTo>
                  <a:cubicBezTo>
                    <a:pt x="273" y="124"/>
                    <a:pt x="273" y="124"/>
                    <a:pt x="273" y="124"/>
                  </a:cubicBezTo>
                  <a:cubicBezTo>
                    <a:pt x="268" y="124"/>
                    <a:pt x="268" y="124"/>
                    <a:pt x="268" y="124"/>
                  </a:cubicBezTo>
                  <a:cubicBezTo>
                    <a:pt x="268" y="109"/>
                    <a:pt x="268" y="109"/>
                    <a:pt x="268" y="109"/>
                  </a:cubicBezTo>
                  <a:cubicBezTo>
                    <a:pt x="281" y="107"/>
                    <a:pt x="281" y="107"/>
                    <a:pt x="281" y="107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83" y="60"/>
                    <a:pt x="283" y="60"/>
                    <a:pt x="283" y="60"/>
                  </a:cubicBezTo>
                  <a:cubicBezTo>
                    <a:pt x="303" y="60"/>
                    <a:pt x="303" y="60"/>
                    <a:pt x="303" y="60"/>
                  </a:cubicBezTo>
                  <a:cubicBezTo>
                    <a:pt x="303" y="51"/>
                    <a:pt x="303" y="51"/>
                    <a:pt x="303" y="51"/>
                  </a:cubicBezTo>
                  <a:cubicBezTo>
                    <a:pt x="296" y="51"/>
                    <a:pt x="296" y="51"/>
                    <a:pt x="296" y="51"/>
                  </a:cubicBezTo>
                  <a:cubicBezTo>
                    <a:pt x="273" y="53"/>
                    <a:pt x="273" y="53"/>
                    <a:pt x="273" y="53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82" y="34"/>
                    <a:pt x="282" y="34"/>
                    <a:pt x="282" y="34"/>
                  </a:cubicBezTo>
                  <a:cubicBezTo>
                    <a:pt x="283" y="8"/>
                    <a:pt x="283" y="8"/>
                    <a:pt x="283" y="8"/>
                  </a:cubicBezTo>
                  <a:cubicBezTo>
                    <a:pt x="282" y="8"/>
                    <a:pt x="282" y="8"/>
                    <a:pt x="282" y="8"/>
                  </a:cubicBezTo>
                  <a:cubicBezTo>
                    <a:pt x="280" y="9"/>
                    <a:pt x="278" y="9"/>
                    <a:pt x="276" y="8"/>
                  </a:cubicBezTo>
                  <a:cubicBezTo>
                    <a:pt x="276" y="8"/>
                    <a:pt x="275" y="8"/>
                    <a:pt x="275" y="8"/>
                  </a:cubicBezTo>
                  <a:cubicBezTo>
                    <a:pt x="273" y="8"/>
                    <a:pt x="270" y="8"/>
                    <a:pt x="268" y="8"/>
                  </a:cubicBezTo>
                  <a:cubicBezTo>
                    <a:pt x="268" y="8"/>
                    <a:pt x="268" y="8"/>
                    <a:pt x="267" y="8"/>
                  </a:cubicBezTo>
                  <a:cubicBezTo>
                    <a:pt x="231" y="7"/>
                    <a:pt x="187" y="0"/>
                    <a:pt x="168" y="15"/>
                  </a:cubicBezTo>
                  <a:cubicBezTo>
                    <a:pt x="142" y="36"/>
                    <a:pt x="115" y="37"/>
                    <a:pt x="81" y="47"/>
                  </a:cubicBezTo>
                  <a:cubicBezTo>
                    <a:pt x="41" y="59"/>
                    <a:pt x="42" y="52"/>
                    <a:pt x="15" y="79"/>
                  </a:cubicBezTo>
                  <a:cubicBezTo>
                    <a:pt x="8" y="80"/>
                    <a:pt x="3" y="87"/>
                    <a:pt x="0" y="97"/>
                  </a:cubicBezTo>
                  <a:cubicBezTo>
                    <a:pt x="6" y="97"/>
                    <a:pt x="6" y="97"/>
                    <a:pt x="6" y="97"/>
                  </a:cubicBezTo>
                  <a:lnTo>
                    <a:pt x="8" y="130"/>
                  </a:ln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46" name="Freeform 6">
              <a:extLst>
                <a:ext uri="{FF2B5EF4-FFF2-40B4-BE49-F238E27FC236}">
                  <a16:creationId xmlns:a16="http://schemas.microsoft.com/office/drawing/2014/main" id="{F500BEBC-1110-19D8-2BBE-DBD5C8CC4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9" y="346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47" name="Freeform 7">
              <a:extLst>
                <a:ext uri="{FF2B5EF4-FFF2-40B4-BE49-F238E27FC236}">
                  <a16:creationId xmlns:a16="http://schemas.microsoft.com/office/drawing/2014/main" id="{9F01399D-FEB5-E876-27EF-2E92E7C3C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464"/>
              <a:ext cx="2" cy="6"/>
            </a:xfrm>
            <a:custGeom>
              <a:avLst/>
              <a:gdLst>
                <a:gd name="T0" fmla="*/ 1 w 1"/>
                <a:gd name="T1" fmla="*/ 3 h 4"/>
                <a:gd name="T2" fmla="*/ 1 w 1"/>
                <a:gd name="T3" fmla="*/ 4 h 4"/>
                <a:gd name="T4" fmla="*/ 1 w 1"/>
                <a:gd name="T5" fmla="*/ 3 h 4"/>
                <a:gd name="T6" fmla="*/ 0 w 1"/>
                <a:gd name="T7" fmla="*/ 0 h 4"/>
                <a:gd name="T8" fmla="*/ 1 w 1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3"/>
                  </a:moveTo>
                  <a:cubicBezTo>
                    <a:pt x="1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1" y="3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48" name="Freeform 8">
              <a:extLst>
                <a:ext uri="{FF2B5EF4-FFF2-40B4-BE49-F238E27FC236}">
                  <a16:creationId xmlns:a16="http://schemas.microsoft.com/office/drawing/2014/main" id="{9C295B31-9313-B9A6-8FAD-00CCB409B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4" y="3464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49" name="Freeform 9">
              <a:extLst>
                <a:ext uri="{FF2B5EF4-FFF2-40B4-BE49-F238E27FC236}">
                  <a16:creationId xmlns:a16="http://schemas.microsoft.com/office/drawing/2014/main" id="{8C2C0BEA-2D6A-CDCB-4DA1-4A2166F63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" y="2693"/>
              <a:ext cx="6" cy="4"/>
            </a:xfrm>
            <a:custGeom>
              <a:avLst/>
              <a:gdLst>
                <a:gd name="T0" fmla="*/ 1 w 4"/>
                <a:gd name="T1" fmla="*/ 1 h 3"/>
                <a:gd name="T2" fmla="*/ 4 w 4"/>
                <a:gd name="T3" fmla="*/ 3 h 3"/>
                <a:gd name="T4" fmla="*/ 1 w 4"/>
                <a:gd name="T5" fmla="*/ 1 h 3"/>
                <a:gd name="T6" fmla="*/ 0 w 4"/>
                <a:gd name="T7" fmla="*/ 0 h 3"/>
                <a:gd name="T8" fmla="*/ 1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1"/>
                  </a:moveTo>
                  <a:cubicBezTo>
                    <a:pt x="3" y="2"/>
                    <a:pt x="4" y="2"/>
                    <a:pt x="4" y="3"/>
                  </a:cubicBezTo>
                  <a:cubicBezTo>
                    <a:pt x="4" y="2"/>
                    <a:pt x="3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0" name="Freeform 10">
              <a:extLst>
                <a:ext uri="{FF2B5EF4-FFF2-40B4-BE49-F238E27FC236}">
                  <a16:creationId xmlns:a16="http://schemas.microsoft.com/office/drawing/2014/main" id="{09B410A6-0F1D-8D88-A1A1-ED3410FA9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" y="2711"/>
              <a:ext cx="3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0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1" name="Freeform 11">
              <a:extLst>
                <a:ext uri="{FF2B5EF4-FFF2-40B4-BE49-F238E27FC236}">
                  <a16:creationId xmlns:a16="http://schemas.microsoft.com/office/drawing/2014/main" id="{13B1DDE7-5535-2C4B-2803-0ED9C3451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" y="2660"/>
              <a:ext cx="0" cy="3"/>
            </a:xfrm>
            <a:custGeom>
              <a:avLst/>
              <a:gdLst>
                <a:gd name="T0" fmla="*/ 2 h 2"/>
                <a:gd name="T1" fmla="*/ 0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2" name="Freeform 12">
              <a:extLst>
                <a:ext uri="{FF2B5EF4-FFF2-40B4-BE49-F238E27FC236}">
                  <a16:creationId xmlns:a16="http://schemas.microsoft.com/office/drawing/2014/main" id="{DFB32E05-7DE3-E27F-BA36-9BEC4756A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642"/>
              <a:ext cx="2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3" name="Freeform 13">
              <a:extLst>
                <a:ext uri="{FF2B5EF4-FFF2-40B4-BE49-F238E27FC236}">
                  <a16:creationId xmlns:a16="http://schemas.microsoft.com/office/drawing/2014/main" id="{7F42F10B-4428-F307-7175-BDDD04E98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5" y="3639"/>
              <a:ext cx="3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1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4" name="Freeform 14">
              <a:extLst>
                <a:ext uri="{FF2B5EF4-FFF2-40B4-BE49-F238E27FC236}">
                  <a16:creationId xmlns:a16="http://schemas.microsoft.com/office/drawing/2014/main" id="{1797C0FE-593F-ACD7-629C-A19F8EC1A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6" y="2932"/>
              <a:ext cx="353" cy="481"/>
            </a:xfrm>
            <a:custGeom>
              <a:avLst/>
              <a:gdLst>
                <a:gd name="T0" fmla="*/ 229 w 236"/>
                <a:gd name="T1" fmla="*/ 253 h 321"/>
                <a:gd name="T2" fmla="*/ 214 w 236"/>
                <a:gd name="T3" fmla="*/ 241 h 321"/>
                <a:gd name="T4" fmla="*/ 196 w 236"/>
                <a:gd name="T5" fmla="*/ 240 h 321"/>
                <a:gd name="T6" fmla="*/ 185 w 236"/>
                <a:gd name="T7" fmla="*/ 233 h 321"/>
                <a:gd name="T8" fmla="*/ 176 w 236"/>
                <a:gd name="T9" fmla="*/ 227 h 321"/>
                <a:gd name="T10" fmla="*/ 182 w 236"/>
                <a:gd name="T11" fmla="*/ 205 h 321"/>
                <a:gd name="T12" fmla="*/ 180 w 236"/>
                <a:gd name="T13" fmla="*/ 190 h 321"/>
                <a:gd name="T14" fmla="*/ 190 w 236"/>
                <a:gd name="T15" fmla="*/ 177 h 321"/>
                <a:gd name="T16" fmla="*/ 204 w 236"/>
                <a:gd name="T17" fmla="*/ 171 h 321"/>
                <a:gd name="T18" fmla="*/ 205 w 236"/>
                <a:gd name="T19" fmla="*/ 156 h 321"/>
                <a:gd name="T20" fmla="*/ 184 w 236"/>
                <a:gd name="T21" fmla="*/ 159 h 321"/>
                <a:gd name="T22" fmla="*/ 169 w 236"/>
                <a:gd name="T23" fmla="*/ 144 h 321"/>
                <a:gd name="T24" fmla="*/ 168 w 236"/>
                <a:gd name="T25" fmla="*/ 142 h 321"/>
                <a:gd name="T26" fmla="*/ 174 w 236"/>
                <a:gd name="T27" fmla="*/ 121 h 321"/>
                <a:gd name="T28" fmla="*/ 182 w 236"/>
                <a:gd name="T29" fmla="*/ 83 h 321"/>
                <a:gd name="T30" fmla="*/ 167 w 236"/>
                <a:gd name="T31" fmla="*/ 68 h 321"/>
                <a:gd name="T32" fmla="*/ 149 w 236"/>
                <a:gd name="T33" fmla="*/ 80 h 321"/>
                <a:gd name="T34" fmla="*/ 132 w 236"/>
                <a:gd name="T35" fmla="*/ 65 h 321"/>
                <a:gd name="T36" fmla="*/ 144 w 236"/>
                <a:gd name="T37" fmla="*/ 48 h 321"/>
                <a:gd name="T38" fmla="*/ 146 w 236"/>
                <a:gd name="T39" fmla="*/ 31 h 321"/>
                <a:gd name="T40" fmla="*/ 129 w 236"/>
                <a:gd name="T41" fmla="*/ 1 h 321"/>
                <a:gd name="T42" fmla="*/ 111 w 236"/>
                <a:gd name="T43" fmla="*/ 21 h 321"/>
                <a:gd name="T44" fmla="*/ 94 w 236"/>
                <a:gd name="T45" fmla="*/ 43 h 321"/>
                <a:gd name="T46" fmla="*/ 76 w 236"/>
                <a:gd name="T47" fmla="*/ 68 h 321"/>
                <a:gd name="T48" fmla="*/ 91 w 236"/>
                <a:gd name="T49" fmla="*/ 75 h 321"/>
                <a:gd name="T50" fmla="*/ 84 w 236"/>
                <a:gd name="T51" fmla="*/ 124 h 321"/>
                <a:gd name="T52" fmla="*/ 108 w 236"/>
                <a:gd name="T53" fmla="*/ 127 h 321"/>
                <a:gd name="T54" fmla="*/ 129 w 236"/>
                <a:gd name="T55" fmla="*/ 147 h 321"/>
                <a:gd name="T56" fmla="*/ 141 w 236"/>
                <a:gd name="T57" fmla="*/ 165 h 321"/>
                <a:gd name="T58" fmla="*/ 113 w 236"/>
                <a:gd name="T59" fmla="*/ 177 h 321"/>
                <a:gd name="T60" fmla="*/ 92 w 236"/>
                <a:gd name="T61" fmla="*/ 185 h 321"/>
                <a:gd name="T62" fmla="*/ 84 w 236"/>
                <a:gd name="T63" fmla="*/ 188 h 321"/>
                <a:gd name="T64" fmla="*/ 72 w 236"/>
                <a:gd name="T65" fmla="*/ 175 h 321"/>
                <a:gd name="T66" fmla="*/ 39 w 236"/>
                <a:gd name="T67" fmla="*/ 148 h 321"/>
                <a:gd name="T68" fmla="*/ 34 w 236"/>
                <a:gd name="T69" fmla="*/ 167 h 321"/>
                <a:gd name="T70" fmla="*/ 41 w 236"/>
                <a:gd name="T71" fmla="*/ 175 h 321"/>
                <a:gd name="T72" fmla="*/ 41 w 236"/>
                <a:gd name="T73" fmla="*/ 181 h 321"/>
                <a:gd name="T74" fmla="*/ 41 w 236"/>
                <a:gd name="T75" fmla="*/ 188 h 321"/>
                <a:gd name="T76" fmla="*/ 41 w 236"/>
                <a:gd name="T77" fmla="*/ 211 h 321"/>
                <a:gd name="T78" fmla="*/ 32 w 236"/>
                <a:gd name="T79" fmla="*/ 235 h 321"/>
                <a:gd name="T80" fmla="*/ 32 w 236"/>
                <a:gd name="T81" fmla="*/ 255 h 321"/>
                <a:gd name="T82" fmla="*/ 19 w 236"/>
                <a:gd name="T83" fmla="*/ 257 h 321"/>
                <a:gd name="T84" fmla="*/ 7 w 236"/>
                <a:gd name="T85" fmla="*/ 265 h 321"/>
                <a:gd name="T86" fmla="*/ 2 w 236"/>
                <a:gd name="T87" fmla="*/ 275 h 321"/>
                <a:gd name="T88" fmla="*/ 20 w 236"/>
                <a:gd name="T89" fmla="*/ 298 h 321"/>
                <a:gd name="T90" fmla="*/ 38 w 236"/>
                <a:gd name="T91" fmla="*/ 311 h 321"/>
                <a:gd name="T92" fmla="*/ 60 w 236"/>
                <a:gd name="T93" fmla="*/ 305 h 321"/>
                <a:gd name="T94" fmla="*/ 91 w 236"/>
                <a:gd name="T95" fmla="*/ 315 h 321"/>
                <a:gd name="T96" fmla="*/ 133 w 236"/>
                <a:gd name="T97" fmla="*/ 305 h 321"/>
                <a:gd name="T98" fmla="*/ 139 w 236"/>
                <a:gd name="T99" fmla="*/ 302 h 321"/>
                <a:gd name="T100" fmla="*/ 134 w 236"/>
                <a:gd name="T101" fmla="*/ 299 h 321"/>
                <a:gd name="T102" fmla="*/ 131 w 236"/>
                <a:gd name="T103" fmla="*/ 300 h 321"/>
                <a:gd name="T104" fmla="*/ 125 w 236"/>
                <a:gd name="T105" fmla="*/ 278 h 321"/>
                <a:gd name="T106" fmla="*/ 145 w 236"/>
                <a:gd name="T107" fmla="*/ 284 h 321"/>
                <a:gd name="T108" fmla="*/ 166 w 236"/>
                <a:gd name="T109" fmla="*/ 297 h 321"/>
                <a:gd name="T110" fmla="*/ 208 w 236"/>
                <a:gd name="T111" fmla="*/ 283 h 321"/>
                <a:gd name="T112" fmla="*/ 230 w 236"/>
                <a:gd name="T113" fmla="*/ 26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6" h="321">
                  <a:moveTo>
                    <a:pt x="232" y="253"/>
                  </a:moveTo>
                  <a:cubicBezTo>
                    <a:pt x="232" y="252"/>
                    <a:pt x="233" y="251"/>
                    <a:pt x="232" y="250"/>
                  </a:cubicBezTo>
                  <a:cubicBezTo>
                    <a:pt x="232" y="248"/>
                    <a:pt x="231" y="252"/>
                    <a:pt x="231" y="252"/>
                  </a:cubicBezTo>
                  <a:cubicBezTo>
                    <a:pt x="231" y="253"/>
                    <a:pt x="229" y="254"/>
                    <a:pt x="229" y="253"/>
                  </a:cubicBezTo>
                  <a:cubicBezTo>
                    <a:pt x="228" y="251"/>
                    <a:pt x="230" y="250"/>
                    <a:pt x="228" y="249"/>
                  </a:cubicBezTo>
                  <a:cubicBezTo>
                    <a:pt x="227" y="247"/>
                    <a:pt x="228" y="246"/>
                    <a:pt x="225" y="246"/>
                  </a:cubicBezTo>
                  <a:cubicBezTo>
                    <a:pt x="221" y="246"/>
                    <a:pt x="223" y="245"/>
                    <a:pt x="222" y="244"/>
                  </a:cubicBezTo>
                  <a:cubicBezTo>
                    <a:pt x="220" y="241"/>
                    <a:pt x="217" y="241"/>
                    <a:pt x="214" y="241"/>
                  </a:cubicBezTo>
                  <a:cubicBezTo>
                    <a:pt x="212" y="242"/>
                    <a:pt x="208" y="242"/>
                    <a:pt x="207" y="244"/>
                  </a:cubicBezTo>
                  <a:cubicBezTo>
                    <a:pt x="204" y="248"/>
                    <a:pt x="207" y="247"/>
                    <a:pt x="201" y="248"/>
                  </a:cubicBezTo>
                  <a:cubicBezTo>
                    <a:pt x="199" y="248"/>
                    <a:pt x="202" y="253"/>
                    <a:pt x="198" y="251"/>
                  </a:cubicBezTo>
                  <a:cubicBezTo>
                    <a:pt x="195" y="249"/>
                    <a:pt x="196" y="244"/>
                    <a:pt x="196" y="240"/>
                  </a:cubicBezTo>
                  <a:cubicBezTo>
                    <a:pt x="196" y="240"/>
                    <a:pt x="196" y="239"/>
                    <a:pt x="196" y="238"/>
                  </a:cubicBezTo>
                  <a:cubicBezTo>
                    <a:pt x="196" y="236"/>
                    <a:pt x="195" y="240"/>
                    <a:pt x="193" y="239"/>
                  </a:cubicBezTo>
                  <a:cubicBezTo>
                    <a:pt x="191" y="238"/>
                    <a:pt x="194" y="232"/>
                    <a:pt x="190" y="232"/>
                  </a:cubicBezTo>
                  <a:cubicBezTo>
                    <a:pt x="188" y="232"/>
                    <a:pt x="187" y="232"/>
                    <a:pt x="185" y="233"/>
                  </a:cubicBezTo>
                  <a:cubicBezTo>
                    <a:pt x="182" y="233"/>
                    <a:pt x="184" y="234"/>
                    <a:pt x="181" y="234"/>
                  </a:cubicBezTo>
                  <a:cubicBezTo>
                    <a:pt x="181" y="232"/>
                    <a:pt x="181" y="232"/>
                    <a:pt x="180" y="232"/>
                  </a:cubicBezTo>
                  <a:cubicBezTo>
                    <a:pt x="180" y="231"/>
                    <a:pt x="179" y="231"/>
                    <a:pt x="179" y="230"/>
                  </a:cubicBezTo>
                  <a:cubicBezTo>
                    <a:pt x="179" y="229"/>
                    <a:pt x="177" y="227"/>
                    <a:pt x="176" y="227"/>
                  </a:cubicBezTo>
                  <a:cubicBezTo>
                    <a:pt x="174" y="226"/>
                    <a:pt x="174" y="216"/>
                    <a:pt x="174" y="213"/>
                  </a:cubicBezTo>
                  <a:cubicBezTo>
                    <a:pt x="178" y="213"/>
                    <a:pt x="179" y="214"/>
                    <a:pt x="179" y="210"/>
                  </a:cubicBezTo>
                  <a:cubicBezTo>
                    <a:pt x="179" y="208"/>
                    <a:pt x="178" y="207"/>
                    <a:pt x="179" y="206"/>
                  </a:cubicBezTo>
                  <a:cubicBezTo>
                    <a:pt x="180" y="205"/>
                    <a:pt x="181" y="205"/>
                    <a:pt x="182" y="205"/>
                  </a:cubicBezTo>
                  <a:cubicBezTo>
                    <a:pt x="182" y="205"/>
                    <a:pt x="183" y="205"/>
                    <a:pt x="183" y="205"/>
                  </a:cubicBezTo>
                  <a:cubicBezTo>
                    <a:pt x="184" y="205"/>
                    <a:pt x="184" y="203"/>
                    <a:pt x="184" y="203"/>
                  </a:cubicBezTo>
                  <a:cubicBezTo>
                    <a:pt x="184" y="202"/>
                    <a:pt x="183" y="202"/>
                    <a:pt x="182" y="201"/>
                  </a:cubicBezTo>
                  <a:cubicBezTo>
                    <a:pt x="179" y="198"/>
                    <a:pt x="178" y="194"/>
                    <a:pt x="180" y="190"/>
                  </a:cubicBezTo>
                  <a:cubicBezTo>
                    <a:pt x="181" y="187"/>
                    <a:pt x="186" y="190"/>
                    <a:pt x="186" y="187"/>
                  </a:cubicBezTo>
                  <a:cubicBezTo>
                    <a:pt x="186" y="185"/>
                    <a:pt x="185" y="185"/>
                    <a:pt x="184" y="184"/>
                  </a:cubicBezTo>
                  <a:cubicBezTo>
                    <a:pt x="184" y="181"/>
                    <a:pt x="186" y="182"/>
                    <a:pt x="189" y="181"/>
                  </a:cubicBezTo>
                  <a:cubicBezTo>
                    <a:pt x="190" y="181"/>
                    <a:pt x="188" y="177"/>
                    <a:pt x="190" y="177"/>
                  </a:cubicBezTo>
                  <a:cubicBezTo>
                    <a:pt x="199" y="175"/>
                    <a:pt x="196" y="181"/>
                    <a:pt x="204" y="181"/>
                  </a:cubicBezTo>
                  <a:cubicBezTo>
                    <a:pt x="204" y="179"/>
                    <a:pt x="204" y="178"/>
                    <a:pt x="203" y="176"/>
                  </a:cubicBezTo>
                  <a:cubicBezTo>
                    <a:pt x="202" y="173"/>
                    <a:pt x="203" y="173"/>
                    <a:pt x="204" y="172"/>
                  </a:cubicBezTo>
                  <a:cubicBezTo>
                    <a:pt x="204" y="171"/>
                    <a:pt x="204" y="171"/>
                    <a:pt x="204" y="171"/>
                  </a:cubicBezTo>
                  <a:cubicBezTo>
                    <a:pt x="206" y="170"/>
                    <a:pt x="206" y="170"/>
                    <a:pt x="207" y="168"/>
                  </a:cubicBezTo>
                  <a:cubicBezTo>
                    <a:pt x="207" y="167"/>
                    <a:pt x="207" y="164"/>
                    <a:pt x="207" y="162"/>
                  </a:cubicBezTo>
                  <a:cubicBezTo>
                    <a:pt x="207" y="160"/>
                    <a:pt x="206" y="161"/>
                    <a:pt x="205" y="160"/>
                  </a:cubicBezTo>
                  <a:cubicBezTo>
                    <a:pt x="205" y="159"/>
                    <a:pt x="205" y="158"/>
                    <a:pt x="205" y="156"/>
                  </a:cubicBezTo>
                  <a:cubicBezTo>
                    <a:pt x="201" y="156"/>
                    <a:pt x="204" y="157"/>
                    <a:pt x="200" y="158"/>
                  </a:cubicBezTo>
                  <a:cubicBezTo>
                    <a:pt x="198" y="159"/>
                    <a:pt x="196" y="159"/>
                    <a:pt x="194" y="159"/>
                  </a:cubicBezTo>
                  <a:cubicBezTo>
                    <a:pt x="190" y="159"/>
                    <a:pt x="190" y="159"/>
                    <a:pt x="190" y="159"/>
                  </a:cubicBezTo>
                  <a:cubicBezTo>
                    <a:pt x="184" y="159"/>
                    <a:pt x="184" y="159"/>
                    <a:pt x="184" y="159"/>
                  </a:cubicBezTo>
                  <a:cubicBezTo>
                    <a:pt x="183" y="153"/>
                    <a:pt x="183" y="153"/>
                    <a:pt x="183" y="153"/>
                  </a:cubicBezTo>
                  <a:cubicBezTo>
                    <a:pt x="169" y="151"/>
                    <a:pt x="169" y="151"/>
                    <a:pt x="169" y="151"/>
                  </a:cubicBezTo>
                  <a:cubicBezTo>
                    <a:pt x="169" y="149"/>
                    <a:pt x="169" y="149"/>
                    <a:pt x="169" y="147"/>
                  </a:cubicBezTo>
                  <a:cubicBezTo>
                    <a:pt x="169" y="146"/>
                    <a:pt x="169" y="145"/>
                    <a:pt x="169" y="144"/>
                  </a:cubicBezTo>
                  <a:cubicBezTo>
                    <a:pt x="169" y="144"/>
                    <a:pt x="169" y="144"/>
                    <a:pt x="169" y="144"/>
                  </a:cubicBezTo>
                  <a:cubicBezTo>
                    <a:pt x="169" y="144"/>
                    <a:pt x="169" y="143"/>
                    <a:pt x="168" y="143"/>
                  </a:cubicBezTo>
                  <a:cubicBezTo>
                    <a:pt x="168" y="143"/>
                    <a:pt x="168" y="143"/>
                    <a:pt x="168" y="143"/>
                  </a:cubicBezTo>
                  <a:cubicBezTo>
                    <a:pt x="168" y="142"/>
                    <a:pt x="168" y="142"/>
                    <a:pt x="168" y="142"/>
                  </a:cubicBezTo>
                  <a:cubicBezTo>
                    <a:pt x="168" y="141"/>
                    <a:pt x="164" y="142"/>
                    <a:pt x="163" y="142"/>
                  </a:cubicBezTo>
                  <a:cubicBezTo>
                    <a:pt x="163" y="136"/>
                    <a:pt x="162" y="134"/>
                    <a:pt x="164" y="129"/>
                  </a:cubicBezTo>
                  <a:cubicBezTo>
                    <a:pt x="164" y="128"/>
                    <a:pt x="160" y="126"/>
                    <a:pt x="164" y="126"/>
                  </a:cubicBezTo>
                  <a:cubicBezTo>
                    <a:pt x="170" y="125"/>
                    <a:pt x="174" y="129"/>
                    <a:pt x="174" y="121"/>
                  </a:cubicBezTo>
                  <a:cubicBezTo>
                    <a:pt x="174" y="115"/>
                    <a:pt x="171" y="112"/>
                    <a:pt x="174" y="106"/>
                  </a:cubicBezTo>
                  <a:cubicBezTo>
                    <a:pt x="176" y="103"/>
                    <a:pt x="175" y="103"/>
                    <a:pt x="175" y="99"/>
                  </a:cubicBezTo>
                  <a:cubicBezTo>
                    <a:pt x="175" y="97"/>
                    <a:pt x="178" y="94"/>
                    <a:pt x="180" y="93"/>
                  </a:cubicBezTo>
                  <a:cubicBezTo>
                    <a:pt x="181" y="93"/>
                    <a:pt x="182" y="85"/>
                    <a:pt x="182" y="83"/>
                  </a:cubicBezTo>
                  <a:cubicBezTo>
                    <a:pt x="183" y="83"/>
                    <a:pt x="186" y="83"/>
                    <a:pt x="188" y="81"/>
                  </a:cubicBezTo>
                  <a:cubicBezTo>
                    <a:pt x="189" y="79"/>
                    <a:pt x="189" y="78"/>
                    <a:pt x="189" y="75"/>
                  </a:cubicBezTo>
                  <a:cubicBezTo>
                    <a:pt x="182" y="72"/>
                    <a:pt x="185" y="74"/>
                    <a:pt x="181" y="69"/>
                  </a:cubicBezTo>
                  <a:cubicBezTo>
                    <a:pt x="180" y="68"/>
                    <a:pt x="169" y="70"/>
                    <a:pt x="167" y="68"/>
                  </a:cubicBezTo>
                  <a:cubicBezTo>
                    <a:pt x="166" y="67"/>
                    <a:pt x="166" y="65"/>
                    <a:pt x="163" y="64"/>
                  </a:cubicBezTo>
                  <a:cubicBezTo>
                    <a:pt x="160" y="63"/>
                    <a:pt x="156" y="68"/>
                    <a:pt x="155" y="71"/>
                  </a:cubicBezTo>
                  <a:cubicBezTo>
                    <a:pt x="155" y="75"/>
                    <a:pt x="157" y="74"/>
                    <a:pt x="152" y="75"/>
                  </a:cubicBezTo>
                  <a:cubicBezTo>
                    <a:pt x="150" y="75"/>
                    <a:pt x="150" y="79"/>
                    <a:pt x="149" y="80"/>
                  </a:cubicBezTo>
                  <a:cubicBezTo>
                    <a:pt x="147" y="82"/>
                    <a:pt x="147" y="75"/>
                    <a:pt x="143" y="75"/>
                  </a:cubicBezTo>
                  <a:cubicBezTo>
                    <a:pt x="142" y="75"/>
                    <a:pt x="137" y="75"/>
                    <a:pt x="137" y="74"/>
                  </a:cubicBezTo>
                  <a:cubicBezTo>
                    <a:pt x="137" y="69"/>
                    <a:pt x="136" y="71"/>
                    <a:pt x="130" y="71"/>
                  </a:cubicBezTo>
                  <a:cubicBezTo>
                    <a:pt x="126" y="66"/>
                    <a:pt x="134" y="68"/>
                    <a:pt x="132" y="65"/>
                  </a:cubicBezTo>
                  <a:cubicBezTo>
                    <a:pt x="132" y="64"/>
                    <a:pt x="132" y="63"/>
                    <a:pt x="131" y="63"/>
                  </a:cubicBezTo>
                  <a:cubicBezTo>
                    <a:pt x="129" y="60"/>
                    <a:pt x="128" y="62"/>
                    <a:pt x="128" y="58"/>
                  </a:cubicBezTo>
                  <a:cubicBezTo>
                    <a:pt x="128" y="52"/>
                    <a:pt x="122" y="35"/>
                    <a:pt x="135" y="45"/>
                  </a:cubicBezTo>
                  <a:cubicBezTo>
                    <a:pt x="137" y="46"/>
                    <a:pt x="141" y="51"/>
                    <a:pt x="144" y="48"/>
                  </a:cubicBezTo>
                  <a:cubicBezTo>
                    <a:pt x="144" y="48"/>
                    <a:pt x="144" y="43"/>
                    <a:pt x="145" y="41"/>
                  </a:cubicBezTo>
                  <a:cubicBezTo>
                    <a:pt x="147" y="40"/>
                    <a:pt x="150" y="38"/>
                    <a:pt x="150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0" y="31"/>
                    <a:pt x="147" y="31"/>
                    <a:pt x="146" y="31"/>
                  </a:cubicBezTo>
                  <a:cubicBezTo>
                    <a:pt x="142" y="31"/>
                    <a:pt x="135" y="31"/>
                    <a:pt x="132" y="29"/>
                  </a:cubicBezTo>
                  <a:cubicBezTo>
                    <a:pt x="129" y="26"/>
                    <a:pt x="128" y="27"/>
                    <a:pt x="128" y="23"/>
                  </a:cubicBezTo>
                  <a:cubicBezTo>
                    <a:pt x="133" y="18"/>
                    <a:pt x="130" y="19"/>
                    <a:pt x="129" y="14"/>
                  </a:cubicBezTo>
                  <a:cubicBezTo>
                    <a:pt x="129" y="11"/>
                    <a:pt x="130" y="3"/>
                    <a:pt x="129" y="1"/>
                  </a:cubicBezTo>
                  <a:cubicBezTo>
                    <a:pt x="128" y="0"/>
                    <a:pt x="120" y="0"/>
                    <a:pt x="119" y="0"/>
                  </a:cubicBezTo>
                  <a:cubicBezTo>
                    <a:pt x="116" y="1"/>
                    <a:pt x="115" y="4"/>
                    <a:pt x="114" y="7"/>
                  </a:cubicBezTo>
                  <a:cubicBezTo>
                    <a:pt x="113" y="9"/>
                    <a:pt x="110" y="13"/>
                    <a:pt x="110" y="15"/>
                  </a:cubicBezTo>
                  <a:cubicBezTo>
                    <a:pt x="110" y="17"/>
                    <a:pt x="111" y="17"/>
                    <a:pt x="111" y="21"/>
                  </a:cubicBezTo>
                  <a:cubicBezTo>
                    <a:pt x="111" y="24"/>
                    <a:pt x="110" y="29"/>
                    <a:pt x="108" y="31"/>
                  </a:cubicBezTo>
                  <a:cubicBezTo>
                    <a:pt x="107" y="32"/>
                    <a:pt x="105" y="32"/>
                    <a:pt x="102" y="32"/>
                  </a:cubicBezTo>
                  <a:cubicBezTo>
                    <a:pt x="102" y="35"/>
                    <a:pt x="101" y="36"/>
                    <a:pt x="101" y="39"/>
                  </a:cubicBezTo>
                  <a:cubicBezTo>
                    <a:pt x="98" y="44"/>
                    <a:pt x="99" y="42"/>
                    <a:pt x="94" y="43"/>
                  </a:cubicBezTo>
                  <a:cubicBezTo>
                    <a:pt x="93" y="44"/>
                    <a:pt x="92" y="48"/>
                    <a:pt x="91" y="50"/>
                  </a:cubicBezTo>
                  <a:cubicBezTo>
                    <a:pt x="90" y="52"/>
                    <a:pt x="86" y="59"/>
                    <a:pt x="84" y="59"/>
                  </a:cubicBezTo>
                  <a:cubicBezTo>
                    <a:pt x="81" y="60"/>
                    <a:pt x="73" y="58"/>
                    <a:pt x="71" y="62"/>
                  </a:cubicBezTo>
                  <a:cubicBezTo>
                    <a:pt x="70" y="66"/>
                    <a:pt x="72" y="68"/>
                    <a:pt x="76" y="68"/>
                  </a:cubicBezTo>
                  <a:cubicBezTo>
                    <a:pt x="82" y="69"/>
                    <a:pt x="79" y="65"/>
                    <a:pt x="82" y="63"/>
                  </a:cubicBezTo>
                  <a:cubicBezTo>
                    <a:pt x="85" y="61"/>
                    <a:pt x="83" y="66"/>
                    <a:pt x="84" y="66"/>
                  </a:cubicBezTo>
                  <a:cubicBezTo>
                    <a:pt x="88" y="67"/>
                    <a:pt x="86" y="69"/>
                    <a:pt x="88" y="69"/>
                  </a:cubicBezTo>
                  <a:cubicBezTo>
                    <a:pt x="92" y="72"/>
                    <a:pt x="94" y="71"/>
                    <a:pt x="91" y="75"/>
                  </a:cubicBezTo>
                  <a:cubicBezTo>
                    <a:pt x="85" y="82"/>
                    <a:pt x="85" y="96"/>
                    <a:pt x="77" y="100"/>
                  </a:cubicBezTo>
                  <a:cubicBezTo>
                    <a:pt x="73" y="103"/>
                    <a:pt x="72" y="108"/>
                    <a:pt x="76" y="112"/>
                  </a:cubicBezTo>
                  <a:cubicBezTo>
                    <a:pt x="78" y="115"/>
                    <a:pt x="83" y="118"/>
                    <a:pt x="81" y="122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6" y="125"/>
                    <a:pt x="88" y="126"/>
                    <a:pt x="90" y="127"/>
                  </a:cubicBezTo>
                  <a:cubicBezTo>
                    <a:pt x="91" y="128"/>
                    <a:pt x="90" y="126"/>
                    <a:pt x="91" y="126"/>
                  </a:cubicBezTo>
                  <a:cubicBezTo>
                    <a:pt x="93" y="126"/>
                    <a:pt x="94" y="126"/>
                    <a:pt x="94" y="123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10" y="129"/>
                    <a:pt x="108" y="132"/>
                    <a:pt x="109" y="134"/>
                  </a:cubicBezTo>
                  <a:cubicBezTo>
                    <a:pt x="110" y="136"/>
                    <a:pt x="112" y="134"/>
                    <a:pt x="114" y="135"/>
                  </a:cubicBezTo>
                  <a:cubicBezTo>
                    <a:pt x="118" y="136"/>
                    <a:pt x="116" y="143"/>
                    <a:pt x="121" y="144"/>
                  </a:cubicBezTo>
                  <a:cubicBezTo>
                    <a:pt x="123" y="144"/>
                    <a:pt x="127" y="146"/>
                    <a:pt x="129" y="147"/>
                  </a:cubicBezTo>
                  <a:cubicBezTo>
                    <a:pt x="130" y="149"/>
                    <a:pt x="127" y="153"/>
                    <a:pt x="131" y="154"/>
                  </a:cubicBezTo>
                  <a:cubicBezTo>
                    <a:pt x="133" y="155"/>
                    <a:pt x="139" y="157"/>
                    <a:pt x="137" y="155"/>
                  </a:cubicBezTo>
                  <a:cubicBezTo>
                    <a:pt x="136" y="154"/>
                    <a:pt x="146" y="162"/>
                    <a:pt x="146" y="162"/>
                  </a:cubicBezTo>
                  <a:cubicBezTo>
                    <a:pt x="144" y="163"/>
                    <a:pt x="145" y="165"/>
                    <a:pt x="141" y="165"/>
                  </a:cubicBezTo>
                  <a:cubicBezTo>
                    <a:pt x="137" y="165"/>
                    <a:pt x="135" y="164"/>
                    <a:pt x="131" y="164"/>
                  </a:cubicBezTo>
                  <a:cubicBezTo>
                    <a:pt x="123" y="164"/>
                    <a:pt x="121" y="162"/>
                    <a:pt x="121" y="172"/>
                  </a:cubicBezTo>
                  <a:cubicBezTo>
                    <a:pt x="121" y="178"/>
                    <a:pt x="115" y="172"/>
                    <a:pt x="115" y="176"/>
                  </a:cubicBezTo>
                  <a:cubicBezTo>
                    <a:pt x="115" y="178"/>
                    <a:pt x="114" y="178"/>
                    <a:pt x="113" y="177"/>
                  </a:cubicBezTo>
                  <a:cubicBezTo>
                    <a:pt x="112" y="177"/>
                    <a:pt x="108" y="178"/>
                    <a:pt x="108" y="176"/>
                  </a:cubicBezTo>
                  <a:cubicBezTo>
                    <a:pt x="109" y="175"/>
                    <a:pt x="107" y="173"/>
                    <a:pt x="106" y="173"/>
                  </a:cubicBezTo>
                  <a:cubicBezTo>
                    <a:pt x="94" y="184"/>
                    <a:pt x="94" y="184"/>
                    <a:pt x="94" y="184"/>
                  </a:cubicBezTo>
                  <a:cubicBezTo>
                    <a:pt x="94" y="184"/>
                    <a:pt x="92" y="185"/>
                    <a:pt x="92" y="185"/>
                  </a:cubicBezTo>
                  <a:cubicBezTo>
                    <a:pt x="91" y="187"/>
                    <a:pt x="91" y="187"/>
                    <a:pt x="91" y="187"/>
                  </a:cubicBezTo>
                  <a:cubicBezTo>
                    <a:pt x="91" y="188"/>
                    <a:pt x="91" y="189"/>
                    <a:pt x="89" y="189"/>
                  </a:cubicBezTo>
                  <a:cubicBezTo>
                    <a:pt x="88" y="189"/>
                    <a:pt x="88" y="190"/>
                    <a:pt x="86" y="190"/>
                  </a:cubicBezTo>
                  <a:cubicBezTo>
                    <a:pt x="84" y="190"/>
                    <a:pt x="84" y="190"/>
                    <a:pt x="84" y="188"/>
                  </a:cubicBezTo>
                  <a:cubicBezTo>
                    <a:pt x="83" y="185"/>
                    <a:pt x="81" y="188"/>
                    <a:pt x="81" y="185"/>
                  </a:cubicBezTo>
                  <a:cubicBezTo>
                    <a:pt x="81" y="185"/>
                    <a:pt x="81" y="184"/>
                    <a:pt x="81" y="183"/>
                  </a:cubicBezTo>
                  <a:cubicBezTo>
                    <a:pt x="81" y="181"/>
                    <a:pt x="79" y="182"/>
                    <a:pt x="76" y="182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61" y="168"/>
                    <a:pt x="61" y="168"/>
                    <a:pt x="61" y="168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8" y="167"/>
                    <a:pt x="38" y="167"/>
                    <a:pt x="38" y="167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4" y="167"/>
                    <a:pt x="35" y="167"/>
                    <a:pt x="34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32" y="167"/>
                    <a:pt x="38" y="168"/>
                    <a:pt x="40" y="168"/>
                  </a:cubicBezTo>
                  <a:cubicBezTo>
                    <a:pt x="40" y="168"/>
                    <a:pt x="41" y="167"/>
                    <a:pt x="42" y="168"/>
                  </a:cubicBezTo>
                  <a:cubicBezTo>
                    <a:pt x="42" y="168"/>
                    <a:pt x="43" y="169"/>
                    <a:pt x="43" y="170"/>
                  </a:cubicBezTo>
                  <a:cubicBezTo>
                    <a:pt x="43" y="172"/>
                    <a:pt x="42" y="173"/>
                    <a:pt x="41" y="175"/>
                  </a:cubicBezTo>
                  <a:cubicBezTo>
                    <a:pt x="40" y="176"/>
                    <a:pt x="41" y="177"/>
                    <a:pt x="41" y="178"/>
                  </a:cubicBezTo>
                  <a:cubicBezTo>
                    <a:pt x="41" y="178"/>
                    <a:pt x="42" y="178"/>
                    <a:pt x="42" y="178"/>
                  </a:cubicBezTo>
                  <a:cubicBezTo>
                    <a:pt x="42" y="179"/>
                    <a:pt x="42" y="180"/>
                    <a:pt x="42" y="180"/>
                  </a:cubicBezTo>
                  <a:cubicBezTo>
                    <a:pt x="42" y="181"/>
                    <a:pt x="42" y="181"/>
                    <a:pt x="41" y="181"/>
                  </a:cubicBezTo>
                  <a:cubicBezTo>
                    <a:pt x="40" y="181"/>
                    <a:pt x="40" y="182"/>
                    <a:pt x="40" y="183"/>
                  </a:cubicBezTo>
                  <a:cubicBezTo>
                    <a:pt x="40" y="185"/>
                    <a:pt x="40" y="185"/>
                    <a:pt x="40" y="186"/>
                  </a:cubicBezTo>
                  <a:cubicBezTo>
                    <a:pt x="39" y="187"/>
                    <a:pt x="39" y="186"/>
                    <a:pt x="39" y="187"/>
                  </a:cubicBezTo>
                  <a:cubicBezTo>
                    <a:pt x="39" y="189"/>
                    <a:pt x="40" y="187"/>
                    <a:pt x="41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211"/>
                    <a:pt x="41" y="211"/>
                    <a:pt x="41" y="211"/>
                  </a:cubicBezTo>
                  <a:cubicBezTo>
                    <a:pt x="39" y="213"/>
                    <a:pt x="34" y="213"/>
                    <a:pt x="35" y="215"/>
                  </a:cubicBezTo>
                  <a:cubicBezTo>
                    <a:pt x="36" y="218"/>
                    <a:pt x="32" y="221"/>
                    <a:pt x="31" y="224"/>
                  </a:cubicBezTo>
                  <a:cubicBezTo>
                    <a:pt x="31" y="226"/>
                    <a:pt x="33" y="225"/>
                    <a:pt x="33" y="226"/>
                  </a:cubicBezTo>
                  <a:cubicBezTo>
                    <a:pt x="34" y="226"/>
                    <a:pt x="30" y="235"/>
                    <a:pt x="32" y="235"/>
                  </a:cubicBezTo>
                  <a:cubicBezTo>
                    <a:pt x="40" y="235"/>
                    <a:pt x="33" y="241"/>
                    <a:pt x="37" y="246"/>
                  </a:cubicBezTo>
                  <a:cubicBezTo>
                    <a:pt x="40" y="252"/>
                    <a:pt x="39" y="251"/>
                    <a:pt x="39" y="257"/>
                  </a:cubicBezTo>
                  <a:cubicBezTo>
                    <a:pt x="35" y="258"/>
                    <a:pt x="37" y="259"/>
                    <a:pt x="35" y="257"/>
                  </a:cubicBezTo>
                  <a:cubicBezTo>
                    <a:pt x="35" y="256"/>
                    <a:pt x="34" y="255"/>
                    <a:pt x="32" y="255"/>
                  </a:cubicBezTo>
                  <a:cubicBezTo>
                    <a:pt x="29" y="255"/>
                    <a:pt x="31" y="254"/>
                    <a:pt x="30" y="253"/>
                  </a:cubicBezTo>
                  <a:cubicBezTo>
                    <a:pt x="29" y="253"/>
                    <a:pt x="26" y="255"/>
                    <a:pt x="27" y="252"/>
                  </a:cubicBezTo>
                  <a:cubicBezTo>
                    <a:pt x="28" y="250"/>
                    <a:pt x="25" y="251"/>
                    <a:pt x="23" y="252"/>
                  </a:cubicBezTo>
                  <a:cubicBezTo>
                    <a:pt x="19" y="252"/>
                    <a:pt x="19" y="253"/>
                    <a:pt x="19" y="257"/>
                  </a:cubicBezTo>
                  <a:cubicBezTo>
                    <a:pt x="19" y="260"/>
                    <a:pt x="12" y="259"/>
                    <a:pt x="12" y="261"/>
                  </a:cubicBezTo>
                  <a:cubicBezTo>
                    <a:pt x="11" y="261"/>
                    <a:pt x="10" y="261"/>
                    <a:pt x="10" y="261"/>
                  </a:cubicBezTo>
                  <a:cubicBezTo>
                    <a:pt x="8" y="261"/>
                    <a:pt x="9" y="261"/>
                    <a:pt x="8" y="263"/>
                  </a:cubicBezTo>
                  <a:cubicBezTo>
                    <a:pt x="8" y="263"/>
                    <a:pt x="7" y="265"/>
                    <a:pt x="7" y="265"/>
                  </a:cubicBezTo>
                  <a:cubicBezTo>
                    <a:pt x="7" y="266"/>
                    <a:pt x="7" y="267"/>
                    <a:pt x="5" y="268"/>
                  </a:cubicBezTo>
                  <a:cubicBezTo>
                    <a:pt x="4" y="268"/>
                    <a:pt x="3" y="268"/>
                    <a:pt x="2" y="268"/>
                  </a:cubicBezTo>
                  <a:cubicBezTo>
                    <a:pt x="2" y="269"/>
                    <a:pt x="2" y="269"/>
                    <a:pt x="2" y="270"/>
                  </a:cubicBezTo>
                  <a:cubicBezTo>
                    <a:pt x="2" y="271"/>
                    <a:pt x="3" y="274"/>
                    <a:pt x="2" y="275"/>
                  </a:cubicBezTo>
                  <a:cubicBezTo>
                    <a:pt x="0" y="280"/>
                    <a:pt x="10" y="275"/>
                    <a:pt x="7" y="280"/>
                  </a:cubicBezTo>
                  <a:cubicBezTo>
                    <a:pt x="4" y="284"/>
                    <a:pt x="11" y="282"/>
                    <a:pt x="11" y="283"/>
                  </a:cubicBezTo>
                  <a:cubicBezTo>
                    <a:pt x="11" y="284"/>
                    <a:pt x="18" y="286"/>
                    <a:pt x="20" y="290"/>
                  </a:cubicBezTo>
                  <a:cubicBezTo>
                    <a:pt x="21" y="291"/>
                    <a:pt x="19" y="298"/>
                    <a:pt x="20" y="298"/>
                  </a:cubicBezTo>
                  <a:cubicBezTo>
                    <a:pt x="22" y="299"/>
                    <a:pt x="28" y="296"/>
                    <a:pt x="31" y="299"/>
                  </a:cubicBezTo>
                  <a:cubicBezTo>
                    <a:pt x="31" y="301"/>
                    <a:pt x="31" y="304"/>
                    <a:pt x="31" y="307"/>
                  </a:cubicBezTo>
                  <a:cubicBezTo>
                    <a:pt x="31" y="308"/>
                    <a:pt x="33" y="307"/>
                    <a:pt x="34" y="307"/>
                  </a:cubicBezTo>
                  <a:cubicBezTo>
                    <a:pt x="38" y="307"/>
                    <a:pt x="34" y="311"/>
                    <a:pt x="38" y="311"/>
                  </a:cubicBezTo>
                  <a:cubicBezTo>
                    <a:pt x="41" y="311"/>
                    <a:pt x="44" y="312"/>
                    <a:pt x="47" y="311"/>
                  </a:cubicBezTo>
                  <a:cubicBezTo>
                    <a:pt x="47" y="311"/>
                    <a:pt x="46" y="308"/>
                    <a:pt x="47" y="308"/>
                  </a:cubicBezTo>
                  <a:cubicBezTo>
                    <a:pt x="50" y="307"/>
                    <a:pt x="49" y="306"/>
                    <a:pt x="52" y="306"/>
                  </a:cubicBezTo>
                  <a:cubicBezTo>
                    <a:pt x="56" y="312"/>
                    <a:pt x="56" y="305"/>
                    <a:pt x="60" y="305"/>
                  </a:cubicBezTo>
                  <a:cubicBezTo>
                    <a:pt x="66" y="305"/>
                    <a:pt x="63" y="313"/>
                    <a:pt x="66" y="316"/>
                  </a:cubicBezTo>
                  <a:cubicBezTo>
                    <a:pt x="67" y="317"/>
                    <a:pt x="68" y="317"/>
                    <a:pt x="69" y="317"/>
                  </a:cubicBezTo>
                  <a:cubicBezTo>
                    <a:pt x="71" y="317"/>
                    <a:pt x="73" y="315"/>
                    <a:pt x="75" y="315"/>
                  </a:cubicBezTo>
                  <a:cubicBezTo>
                    <a:pt x="76" y="315"/>
                    <a:pt x="94" y="321"/>
                    <a:pt x="91" y="315"/>
                  </a:cubicBezTo>
                  <a:cubicBezTo>
                    <a:pt x="89" y="311"/>
                    <a:pt x="95" y="310"/>
                    <a:pt x="97" y="308"/>
                  </a:cubicBezTo>
                  <a:cubicBezTo>
                    <a:pt x="99" y="307"/>
                    <a:pt x="104" y="307"/>
                    <a:pt x="107" y="308"/>
                  </a:cubicBezTo>
                  <a:cubicBezTo>
                    <a:pt x="109" y="309"/>
                    <a:pt x="111" y="305"/>
                    <a:pt x="113" y="307"/>
                  </a:cubicBezTo>
                  <a:cubicBezTo>
                    <a:pt x="129" y="319"/>
                    <a:pt x="125" y="305"/>
                    <a:pt x="133" y="305"/>
                  </a:cubicBezTo>
                  <a:cubicBezTo>
                    <a:pt x="134" y="305"/>
                    <a:pt x="136" y="305"/>
                    <a:pt x="138" y="305"/>
                  </a:cubicBezTo>
                  <a:cubicBezTo>
                    <a:pt x="138" y="304"/>
                    <a:pt x="138" y="304"/>
                    <a:pt x="138" y="304"/>
                  </a:cubicBezTo>
                  <a:cubicBezTo>
                    <a:pt x="138" y="304"/>
                    <a:pt x="139" y="303"/>
                    <a:pt x="139" y="303"/>
                  </a:cubicBezTo>
                  <a:cubicBezTo>
                    <a:pt x="139" y="302"/>
                    <a:pt x="139" y="303"/>
                    <a:pt x="139" y="302"/>
                  </a:cubicBezTo>
                  <a:cubicBezTo>
                    <a:pt x="139" y="300"/>
                    <a:pt x="139" y="302"/>
                    <a:pt x="140" y="301"/>
                  </a:cubicBezTo>
                  <a:cubicBezTo>
                    <a:pt x="140" y="300"/>
                    <a:pt x="139" y="298"/>
                    <a:pt x="138" y="298"/>
                  </a:cubicBezTo>
                  <a:cubicBezTo>
                    <a:pt x="137" y="298"/>
                    <a:pt x="136" y="298"/>
                    <a:pt x="135" y="298"/>
                  </a:cubicBezTo>
                  <a:cubicBezTo>
                    <a:pt x="134" y="298"/>
                    <a:pt x="134" y="298"/>
                    <a:pt x="134" y="299"/>
                  </a:cubicBezTo>
                  <a:cubicBezTo>
                    <a:pt x="134" y="300"/>
                    <a:pt x="134" y="300"/>
                    <a:pt x="133" y="301"/>
                  </a:cubicBezTo>
                  <a:cubicBezTo>
                    <a:pt x="133" y="301"/>
                    <a:pt x="133" y="301"/>
                    <a:pt x="133" y="301"/>
                  </a:cubicBezTo>
                  <a:cubicBezTo>
                    <a:pt x="132" y="302"/>
                    <a:pt x="132" y="302"/>
                    <a:pt x="131" y="302"/>
                  </a:cubicBezTo>
                  <a:cubicBezTo>
                    <a:pt x="130" y="302"/>
                    <a:pt x="131" y="301"/>
                    <a:pt x="131" y="300"/>
                  </a:cubicBezTo>
                  <a:cubicBezTo>
                    <a:pt x="131" y="298"/>
                    <a:pt x="132" y="297"/>
                    <a:pt x="130" y="295"/>
                  </a:cubicBezTo>
                  <a:cubicBezTo>
                    <a:pt x="128" y="293"/>
                    <a:pt x="122" y="292"/>
                    <a:pt x="121" y="290"/>
                  </a:cubicBezTo>
                  <a:cubicBezTo>
                    <a:pt x="120" y="287"/>
                    <a:pt x="121" y="285"/>
                    <a:pt x="122" y="283"/>
                  </a:cubicBezTo>
                  <a:cubicBezTo>
                    <a:pt x="123" y="281"/>
                    <a:pt x="123" y="278"/>
                    <a:pt x="125" y="278"/>
                  </a:cubicBezTo>
                  <a:cubicBezTo>
                    <a:pt x="128" y="277"/>
                    <a:pt x="129" y="276"/>
                    <a:pt x="129" y="273"/>
                  </a:cubicBezTo>
                  <a:cubicBezTo>
                    <a:pt x="129" y="272"/>
                    <a:pt x="140" y="271"/>
                    <a:pt x="143" y="271"/>
                  </a:cubicBezTo>
                  <a:cubicBezTo>
                    <a:pt x="143" y="277"/>
                    <a:pt x="143" y="277"/>
                    <a:pt x="143" y="277"/>
                  </a:cubicBezTo>
                  <a:cubicBezTo>
                    <a:pt x="143" y="279"/>
                    <a:pt x="143" y="283"/>
                    <a:pt x="145" y="284"/>
                  </a:cubicBezTo>
                  <a:cubicBezTo>
                    <a:pt x="149" y="285"/>
                    <a:pt x="153" y="288"/>
                    <a:pt x="155" y="291"/>
                  </a:cubicBezTo>
                  <a:cubicBezTo>
                    <a:pt x="155" y="292"/>
                    <a:pt x="155" y="293"/>
                    <a:pt x="155" y="294"/>
                  </a:cubicBezTo>
                  <a:cubicBezTo>
                    <a:pt x="155" y="294"/>
                    <a:pt x="158" y="299"/>
                    <a:pt x="158" y="299"/>
                  </a:cubicBezTo>
                  <a:cubicBezTo>
                    <a:pt x="161" y="300"/>
                    <a:pt x="166" y="300"/>
                    <a:pt x="166" y="297"/>
                  </a:cubicBezTo>
                  <a:cubicBezTo>
                    <a:pt x="166" y="294"/>
                    <a:pt x="168" y="291"/>
                    <a:pt x="171" y="291"/>
                  </a:cubicBezTo>
                  <a:cubicBezTo>
                    <a:pt x="178" y="289"/>
                    <a:pt x="177" y="285"/>
                    <a:pt x="184" y="285"/>
                  </a:cubicBezTo>
                  <a:cubicBezTo>
                    <a:pt x="187" y="285"/>
                    <a:pt x="190" y="281"/>
                    <a:pt x="194" y="284"/>
                  </a:cubicBezTo>
                  <a:cubicBezTo>
                    <a:pt x="199" y="288"/>
                    <a:pt x="204" y="283"/>
                    <a:pt x="208" y="283"/>
                  </a:cubicBezTo>
                  <a:cubicBezTo>
                    <a:pt x="213" y="281"/>
                    <a:pt x="211" y="276"/>
                    <a:pt x="217" y="276"/>
                  </a:cubicBezTo>
                  <a:cubicBezTo>
                    <a:pt x="220" y="276"/>
                    <a:pt x="222" y="277"/>
                    <a:pt x="225" y="276"/>
                  </a:cubicBezTo>
                  <a:cubicBezTo>
                    <a:pt x="230" y="275"/>
                    <a:pt x="227" y="268"/>
                    <a:pt x="230" y="267"/>
                  </a:cubicBezTo>
                  <a:cubicBezTo>
                    <a:pt x="232" y="266"/>
                    <a:pt x="229" y="262"/>
                    <a:pt x="230" y="261"/>
                  </a:cubicBezTo>
                  <a:cubicBezTo>
                    <a:pt x="233" y="260"/>
                    <a:pt x="236" y="260"/>
                    <a:pt x="236" y="257"/>
                  </a:cubicBezTo>
                  <a:cubicBezTo>
                    <a:pt x="236" y="257"/>
                    <a:pt x="236" y="257"/>
                    <a:pt x="236" y="257"/>
                  </a:cubicBezTo>
                  <a:cubicBezTo>
                    <a:pt x="234" y="256"/>
                    <a:pt x="233" y="256"/>
                    <a:pt x="232" y="253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5" name="Freeform 15">
              <a:extLst>
                <a:ext uri="{FF2B5EF4-FFF2-40B4-BE49-F238E27FC236}">
                  <a16:creationId xmlns:a16="http://schemas.microsoft.com/office/drawing/2014/main" id="{DDC3B81C-BB8E-8AD8-5DF0-B279FC831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3113"/>
              <a:ext cx="168" cy="104"/>
            </a:xfrm>
            <a:custGeom>
              <a:avLst/>
              <a:gdLst>
                <a:gd name="T0" fmla="*/ 36 w 112"/>
                <a:gd name="T1" fmla="*/ 5 h 69"/>
                <a:gd name="T2" fmla="*/ 33 w 112"/>
                <a:gd name="T3" fmla="*/ 7 h 69"/>
                <a:gd name="T4" fmla="*/ 29 w 112"/>
                <a:gd name="T5" fmla="*/ 8 h 69"/>
                <a:gd name="T6" fmla="*/ 26 w 112"/>
                <a:gd name="T7" fmla="*/ 9 h 69"/>
                <a:gd name="T8" fmla="*/ 23 w 112"/>
                <a:gd name="T9" fmla="*/ 10 h 69"/>
                <a:gd name="T10" fmla="*/ 20 w 112"/>
                <a:gd name="T11" fmla="*/ 13 h 69"/>
                <a:gd name="T12" fmla="*/ 9 w 112"/>
                <a:gd name="T13" fmla="*/ 13 h 69"/>
                <a:gd name="T14" fmla="*/ 9 w 112"/>
                <a:gd name="T15" fmla="*/ 11 h 69"/>
                <a:gd name="T16" fmla="*/ 9 w 112"/>
                <a:gd name="T17" fmla="*/ 11 h 69"/>
                <a:gd name="T18" fmla="*/ 7 w 112"/>
                <a:gd name="T19" fmla="*/ 15 h 69"/>
                <a:gd name="T20" fmla="*/ 5 w 112"/>
                <a:gd name="T21" fmla="*/ 17 h 69"/>
                <a:gd name="T22" fmla="*/ 1 w 112"/>
                <a:gd name="T23" fmla="*/ 18 h 69"/>
                <a:gd name="T24" fmla="*/ 0 w 112"/>
                <a:gd name="T25" fmla="*/ 24 h 69"/>
                <a:gd name="T26" fmla="*/ 5 w 112"/>
                <a:gd name="T27" fmla="*/ 26 h 69"/>
                <a:gd name="T28" fmla="*/ 5 w 112"/>
                <a:gd name="T29" fmla="*/ 27 h 69"/>
                <a:gd name="T30" fmla="*/ 12 w 112"/>
                <a:gd name="T31" fmla="*/ 28 h 69"/>
                <a:gd name="T32" fmla="*/ 22 w 112"/>
                <a:gd name="T33" fmla="*/ 35 h 69"/>
                <a:gd name="T34" fmla="*/ 27 w 112"/>
                <a:gd name="T35" fmla="*/ 47 h 69"/>
                <a:gd name="T36" fmla="*/ 38 w 112"/>
                <a:gd name="T37" fmla="*/ 54 h 69"/>
                <a:gd name="T38" fmla="*/ 42 w 112"/>
                <a:gd name="T39" fmla="*/ 61 h 69"/>
                <a:gd name="T40" fmla="*/ 47 w 112"/>
                <a:gd name="T41" fmla="*/ 62 h 69"/>
                <a:gd name="T42" fmla="*/ 47 w 112"/>
                <a:gd name="T43" fmla="*/ 64 h 69"/>
                <a:gd name="T44" fmla="*/ 50 w 112"/>
                <a:gd name="T45" fmla="*/ 67 h 69"/>
                <a:gd name="T46" fmla="*/ 52 w 112"/>
                <a:gd name="T47" fmla="*/ 69 h 69"/>
                <a:gd name="T48" fmla="*/ 55 w 112"/>
                <a:gd name="T49" fmla="*/ 68 h 69"/>
                <a:gd name="T50" fmla="*/ 57 w 112"/>
                <a:gd name="T51" fmla="*/ 66 h 69"/>
                <a:gd name="T52" fmla="*/ 58 w 112"/>
                <a:gd name="T53" fmla="*/ 64 h 69"/>
                <a:gd name="T54" fmla="*/ 60 w 112"/>
                <a:gd name="T55" fmla="*/ 63 h 69"/>
                <a:gd name="T56" fmla="*/ 72 w 112"/>
                <a:gd name="T57" fmla="*/ 52 h 69"/>
                <a:gd name="T58" fmla="*/ 74 w 112"/>
                <a:gd name="T59" fmla="*/ 55 h 69"/>
                <a:gd name="T60" fmla="*/ 79 w 112"/>
                <a:gd name="T61" fmla="*/ 56 h 69"/>
                <a:gd name="T62" fmla="*/ 81 w 112"/>
                <a:gd name="T63" fmla="*/ 55 h 69"/>
                <a:gd name="T64" fmla="*/ 87 w 112"/>
                <a:gd name="T65" fmla="*/ 51 h 69"/>
                <a:gd name="T66" fmla="*/ 97 w 112"/>
                <a:gd name="T67" fmla="*/ 43 h 69"/>
                <a:gd name="T68" fmla="*/ 107 w 112"/>
                <a:gd name="T69" fmla="*/ 44 h 69"/>
                <a:gd name="T70" fmla="*/ 112 w 112"/>
                <a:gd name="T71" fmla="*/ 41 h 69"/>
                <a:gd name="T72" fmla="*/ 103 w 112"/>
                <a:gd name="T73" fmla="*/ 34 h 69"/>
                <a:gd name="T74" fmla="*/ 97 w 112"/>
                <a:gd name="T75" fmla="*/ 33 h 69"/>
                <a:gd name="T76" fmla="*/ 95 w 112"/>
                <a:gd name="T77" fmla="*/ 26 h 69"/>
                <a:gd name="T78" fmla="*/ 87 w 112"/>
                <a:gd name="T79" fmla="*/ 23 h 69"/>
                <a:gd name="T80" fmla="*/ 80 w 112"/>
                <a:gd name="T81" fmla="*/ 14 h 69"/>
                <a:gd name="T82" fmla="*/ 75 w 112"/>
                <a:gd name="T83" fmla="*/ 13 h 69"/>
                <a:gd name="T84" fmla="*/ 74 w 112"/>
                <a:gd name="T85" fmla="*/ 6 h 69"/>
                <a:gd name="T86" fmla="*/ 60 w 112"/>
                <a:gd name="T87" fmla="*/ 2 h 69"/>
                <a:gd name="T88" fmla="*/ 57 w 112"/>
                <a:gd name="T89" fmla="*/ 5 h 69"/>
                <a:gd name="T90" fmla="*/ 56 w 112"/>
                <a:gd name="T91" fmla="*/ 6 h 69"/>
                <a:gd name="T92" fmla="*/ 50 w 112"/>
                <a:gd name="T93" fmla="*/ 3 h 69"/>
                <a:gd name="T94" fmla="*/ 47 w 112"/>
                <a:gd name="T95" fmla="*/ 1 h 69"/>
                <a:gd name="T96" fmla="*/ 46 w 112"/>
                <a:gd name="T97" fmla="*/ 2 h 69"/>
                <a:gd name="T98" fmla="*/ 36 w 112"/>
                <a:gd name="T99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9">
                  <a:moveTo>
                    <a:pt x="36" y="5"/>
                  </a:moveTo>
                  <a:cubicBezTo>
                    <a:pt x="36" y="6"/>
                    <a:pt x="34" y="6"/>
                    <a:pt x="33" y="7"/>
                  </a:cubicBezTo>
                  <a:cubicBezTo>
                    <a:pt x="33" y="7"/>
                    <a:pt x="30" y="14"/>
                    <a:pt x="29" y="8"/>
                  </a:cubicBezTo>
                  <a:cubicBezTo>
                    <a:pt x="29" y="5"/>
                    <a:pt x="27" y="9"/>
                    <a:pt x="26" y="9"/>
                  </a:cubicBezTo>
                  <a:cubicBezTo>
                    <a:pt x="25" y="9"/>
                    <a:pt x="24" y="9"/>
                    <a:pt x="23" y="10"/>
                  </a:cubicBezTo>
                  <a:cubicBezTo>
                    <a:pt x="23" y="10"/>
                    <a:pt x="21" y="13"/>
                    <a:pt x="20" y="13"/>
                  </a:cubicBezTo>
                  <a:cubicBezTo>
                    <a:pt x="18" y="14"/>
                    <a:pt x="12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4"/>
                    <a:pt x="8" y="14"/>
                    <a:pt x="7" y="15"/>
                  </a:cubicBezTo>
                  <a:cubicBezTo>
                    <a:pt x="6" y="16"/>
                    <a:pt x="6" y="17"/>
                    <a:pt x="5" y="17"/>
                  </a:cubicBezTo>
                  <a:cubicBezTo>
                    <a:pt x="3" y="17"/>
                    <a:pt x="1" y="16"/>
                    <a:pt x="1" y="18"/>
                  </a:cubicBezTo>
                  <a:cubicBezTo>
                    <a:pt x="1" y="20"/>
                    <a:pt x="0" y="21"/>
                    <a:pt x="0" y="24"/>
                  </a:cubicBezTo>
                  <a:cubicBezTo>
                    <a:pt x="1" y="25"/>
                    <a:pt x="4" y="26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5" y="61"/>
                    <a:pt x="47" y="60"/>
                    <a:pt x="47" y="62"/>
                  </a:cubicBezTo>
                  <a:cubicBezTo>
                    <a:pt x="47" y="63"/>
                    <a:pt x="47" y="64"/>
                    <a:pt x="47" y="64"/>
                  </a:cubicBezTo>
                  <a:cubicBezTo>
                    <a:pt x="47" y="67"/>
                    <a:pt x="49" y="64"/>
                    <a:pt x="50" y="67"/>
                  </a:cubicBezTo>
                  <a:cubicBezTo>
                    <a:pt x="50" y="69"/>
                    <a:pt x="50" y="69"/>
                    <a:pt x="52" y="69"/>
                  </a:cubicBezTo>
                  <a:cubicBezTo>
                    <a:pt x="54" y="69"/>
                    <a:pt x="54" y="68"/>
                    <a:pt x="55" y="68"/>
                  </a:cubicBezTo>
                  <a:cubicBezTo>
                    <a:pt x="57" y="68"/>
                    <a:pt x="57" y="67"/>
                    <a:pt x="57" y="66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8" y="64"/>
                    <a:pt x="60" y="63"/>
                    <a:pt x="60" y="63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3" y="52"/>
                    <a:pt x="75" y="54"/>
                    <a:pt x="74" y="55"/>
                  </a:cubicBezTo>
                  <a:cubicBezTo>
                    <a:pt x="74" y="57"/>
                    <a:pt x="78" y="56"/>
                    <a:pt x="79" y="56"/>
                  </a:cubicBezTo>
                  <a:cubicBezTo>
                    <a:pt x="80" y="57"/>
                    <a:pt x="81" y="57"/>
                    <a:pt x="81" y="55"/>
                  </a:cubicBezTo>
                  <a:cubicBezTo>
                    <a:pt x="81" y="51"/>
                    <a:pt x="87" y="57"/>
                    <a:pt x="87" y="51"/>
                  </a:cubicBezTo>
                  <a:cubicBezTo>
                    <a:pt x="87" y="41"/>
                    <a:pt x="89" y="43"/>
                    <a:pt x="97" y="43"/>
                  </a:cubicBezTo>
                  <a:cubicBezTo>
                    <a:pt x="101" y="43"/>
                    <a:pt x="103" y="44"/>
                    <a:pt x="107" y="44"/>
                  </a:cubicBezTo>
                  <a:cubicBezTo>
                    <a:pt x="111" y="44"/>
                    <a:pt x="110" y="42"/>
                    <a:pt x="112" y="41"/>
                  </a:cubicBezTo>
                  <a:cubicBezTo>
                    <a:pt x="112" y="41"/>
                    <a:pt x="102" y="33"/>
                    <a:pt x="103" y="34"/>
                  </a:cubicBezTo>
                  <a:cubicBezTo>
                    <a:pt x="105" y="36"/>
                    <a:pt x="99" y="34"/>
                    <a:pt x="97" y="33"/>
                  </a:cubicBezTo>
                  <a:cubicBezTo>
                    <a:pt x="93" y="32"/>
                    <a:pt x="96" y="28"/>
                    <a:pt x="95" y="26"/>
                  </a:cubicBezTo>
                  <a:cubicBezTo>
                    <a:pt x="93" y="25"/>
                    <a:pt x="89" y="23"/>
                    <a:pt x="87" y="23"/>
                  </a:cubicBezTo>
                  <a:cubicBezTo>
                    <a:pt x="82" y="22"/>
                    <a:pt x="84" y="15"/>
                    <a:pt x="80" y="14"/>
                  </a:cubicBezTo>
                  <a:cubicBezTo>
                    <a:pt x="78" y="13"/>
                    <a:pt x="76" y="15"/>
                    <a:pt x="75" y="13"/>
                  </a:cubicBezTo>
                  <a:cubicBezTo>
                    <a:pt x="74" y="11"/>
                    <a:pt x="76" y="8"/>
                    <a:pt x="74" y="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5"/>
                    <a:pt x="59" y="5"/>
                    <a:pt x="57" y="5"/>
                  </a:cubicBezTo>
                  <a:cubicBezTo>
                    <a:pt x="56" y="5"/>
                    <a:pt x="57" y="7"/>
                    <a:pt x="56" y="6"/>
                  </a:cubicBezTo>
                  <a:cubicBezTo>
                    <a:pt x="54" y="5"/>
                    <a:pt x="52" y="4"/>
                    <a:pt x="50" y="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2" y="1"/>
                    <a:pt x="37" y="0"/>
                    <a:pt x="36" y="5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6" name="Freeform 16">
              <a:extLst>
                <a:ext uri="{FF2B5EF4-FFF2-40B4-BE49-F238E27FC236}">
                  <a16:creationId xmlns:a16="http://schemas.microsoft.com/office/drawing/2014/main" id="{349409C9-4EB7-DE3A-83B8-718B69137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1" y="3211"/>
              <a:ext cx="127" cy="122"/>
            </a:xfrm>
            <a:custGeom>
              <a:avLst/>
              <a:gdLst>
                <a:gd name="T0" fmla="*/ 50 w 84"/>
                <a:gd name="T1" fmla="*/ 79 h 82"/>
                <a:gd name="T2" fmla="*/ 51 w 84"/>
                <a:gd name="T3" fmla="*/ 77 h 82"/>
                <a:gd name="T4" fmla="*/ 53 w 84"/>
                <a:gd name="T5" fmla="*/ 75 h 82"/>
                <a:gd name="T6" fmla="*/ 55 w 84"/>
                <a:gd name="T7" fmla="*/ 75 h 82"/>
                <a:gd name="T8" fmla="*/ 62 w 84"/>
                <a:gd name="T9" fmla="*/ 71 h 82"/>
                <a:gd name="T10" fmla="*/ 66 w 84"/>
                <a:gd name="T11" fmla="*/ 66 h 82"/>
                <a:gd name="T12" fmla="*/ 70 w 84"/>
                <a:gd name="T13" fmla="*/ 66 h 82"/>
                <a:gd name="T14" fmla="*/ 73 w 84"/>
                <a:gd name="T15" fmla="*/ 67 h 82"/>
                <a:gd name="T16" fmla="*/ 75 w 84"/>
                <a:gd name="T17" fmla="*/ 69 h 82"/>
                <a:gd name="T18" fmla="*/ 78 w 84"/>
                <a:gd name="T19" fmla="*/ 71 h 82"/>
                <a:gd name="T20" fmla="*/ 82 w 84"/>
                <a:gd name="T21" fmla="*/ 71 h 82"/>
                <a:gd name="T22" fmla="*/ 80 w 84"/>
                <a:gd name="T23" fmla="*/ 60 h 82"/>
                <a:gd name="T24" fmla="*/ 75 w 84"/>
                <a:gd name="T25" fmla="*/ 49 h 82"/>
                <a:gd name="T26" fmla="*/ 76 w 84"/>
                <a:gd name="T27" fmla="*/ 40 h 82"/>
                <a:gd name="T28" fmla="*/ 74 w 84"/>
                <a:gd name="T29" fmla="*/ 38 h 82"/>
                <a:gd name="T30" fmla="*/ 78 w 84"/>
                <a:gd name="T31" fmla="*/ 29 h 82"/>
                <a:gd name="T32" fmla="*/ 84 w 84"/>
                <a:gd name="T33" fmla="*/ 25 h 82"/>
                <a:gd name="T34" fmla="*/ 84 w 84"/>
                <a:gd name="T35" fmla="*/ 11 h 82"/>
                <a:gd name="T36" fmla="*/ 78 w 84"/>
                <a:gd name="T37" fmla="*/ 17 h 82"/>
                <a:gd name="T38" fmla="*/ 69 w 84"/>
                <a:gd name="T39" fmla="*/ 18 h 82"/>
                <a:gd name="T40" fmla="*/ 61 w 84"/>
                <a:gd name="T41" fmla="*/ 11 h 82"/>
                <a:gd name="T42" fmla="*/ 59 w 84"/>
                <a:gd name="T43" fmla="*/ 4 h 82"/>
                <a:gd name="T44" fmla="*/ 55 w 84"/>
                <a:gd name="T45" fmla="*/ 4 h 82"/>
                <a:gd name="T46" fmla="*/ 54 w 84"/>
                <a:gd name="T47" fmla="*/ 7 h 82"/>
                <a:gd name="T48" fmla="*/ 52 w 84"/>
                <a:gd name="T49" fmla="*/ 6 h 82"/>
                <a:gd name="T50" fmla="*/ 47 w 84"/>
                <a:gd name="T51" fmla="*/ 6 h 82"/>
                <a:gd name="T52" fmla="*/ 43 w 84"/>
                <a:gd name="T53" fmla="*/ 9 h 82"/>
                <a:gd name="T54" fmla="*/ 39 w 84"/>
                <a:gd name="T55" fmla="*/ 6 h 82"/>
                <a:gd name="T56" fmla="*/ 25 w 84"/>
                <a:gd name="T57" fmla="*/ 5 h 82"/>
                <a:gd name="T58" fmla="*/ 17 w 84"/>
                <a:gd name="T59" fmla="*/ 0 h 82"/>
                <a:gd name="T60" fmla="*/ 17 w 84"/>
                <a:gd name="T61" fmla="*/ 16 h 82"/>
                <a:gd name="T62" fmla="*/ 18 w 84"/>
                <a:gd name="T63" fmla="*/ 19 h 82"/>
                <a:gd name="T64" fmla="*/ 19 w 84"/>
                <a:gd name="T65" fmla="*/ 22 h 82"/>
                <a:gd name="T66" fmla="*/ 18 w 84"/>
                <a:gd name="T67" fmla="*/ 23 h 82"/>
                <a:gd name="T68" fmla="*/ 16 w 84"/>
                <a:gd name="T69" fmla="*/ 26 h 82"/>
                <a:gd name="T70" fmla="*/ 16 w 84"/>
                <a:gd name="T71" fmla="*/ 26 h 82"/>
                <a:gd name="T72" fmla="*/ 15 w 84"/>
                <a:gd name="T73" fmla="*/ 26 h 82"/>
                <a:gd name="T74" fmla="*/ 13 w 84"/>
                <a:gd name="T75" fmla="*/ 26 h 82"/>
                <a:gd name="T76" fmla="*/ 10 w 84"/>
                <a:gd name="T77" fmla="*/ 24 h 82"/>
                <a:gd name="T78" fmla="*/ 1 w 84"/>
                <a:gd name="T79" fmla="*/ 32 h 82"/>
                <a:gd name="T80" fmla="*/ 1 w 84"/>
                <a:gd name="T81" fmla="*/ 48 h 82"/>
                <a:gd name="T82" fmla="*/ 0 w 84"/>
                <a:gd name="T83" fmla="*/ 48 h 82"/>
                <a:gd name="T84" fmla="*/ 3 w 84"/>
                <a:gd name="T85" fmla="*/ 54 h 82"/>
                <a:gd name="T86" fmla="*/ 10 w 84"/>
                <a:gd name="T87" fmla="*/ 59 h 82"/>
                <a:gd name="T88" fmla="*/ 12 w 84"/>
                <a:gd name="T89" fmla="*/ 63 h 82"/>
                <a:gd name="T90" fmla="*/ 11 w 84"/>
                <a:gd name="T91" fmla="*/ 67 h 82"/>
                <a:gd name="T92" fmla="*/ 21 w 84"/>
                <a:gd name="T93" fmla="*/ 70 h 82"/>
                <a:gd name="T94" fmla="*/ 29 w 84"/>
                <a:gd name="T95" fmla="*/ 73 h 82"/>
                <a:gd name="T96" fmla="*/ 32 w 84"/>
                <a:gd name="T97" fmla="*/ 74 h 82"/>
                <a:gd name="T98" fmla="*/ 38 w 84"/>
                <a:gd name="T99" fmla="*/ 76 h 82"/>
                <a:gd name="T100" fmla="*/ 39 w 84"/>
                <a:gd name="T101" fmla="*/ 76 h 82"/>
                <a:gd name="T102" fmla="*/ 40 w 84"/>
                <a:gd name="T103" fmla="*/ 78 h 82"/>
                <a:gd name="T104" fmla="*/ 44 w 84"/>
                <a:gd name="T105" fmla="*/ 78 h 82"/>
                <a:gd name="T106" fmla="*/ 44 w 84"/>
                <a:gd name="T107" fmla="*/ 82 h 82"/>
                <a:gd name="T108" fmla="*/ 45 w 84"/>
                <a:gd name="T109" fmla="*/ 82 h 82"/>
                <a:gd name="T110" fmla="*/ 48 w 84"/>
                <a:gd name="T111" fmla="*/ 82 h 82"/>
                <a:gd name="T112" fmla="*/ 50 w 84"/>
                <a:gd name="T113" fmla="*/ 7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4" h="82">
                  <a:moveTo>
                    <a:pt x="50" y="79"/>
                  </a:moveTo>
                  <a:cubicBezTo>
                    <a:pt x="50" y="79"/>
                    <a:pt x="51" y="77"/>
                    <a:pt x="51" y="77"/>
                  </a:cubicBezTo>
                  <a:cubicBezTo>
                    <a:pt x="52" y="75"/>
                    <a:pt x="51" y="75"/>
                    <a:pt x="53" y="75"/>
                  </a:cubicBezTo>
                  <a:cubicBezTo>
                    <a:pt x="53" y="75"/>
                    <a:pt x="54" y="75"/>
                    <a:pt x="55" y="75"/>
                  </a:cubicBezTo>
                  <a:cubicBezTo>
                    <a:pt x="55" y="73"/>
                    <a:pt x="62" y="74"/>
                    <a:pt x="62" y="71"/>
                  </a:cubicBezTo>
                  <a:cubicBezTo>
                    <a:pt x="62" y="67"/>
                    <a:pt x="62" y="66"/>
                    <a:pt x="66" y="66"/>
                  </a:cubicBezTo>
                  <a:cubicBezTo>
                    <a:pt x="68" y="65"/>
                    <a:pt x="71" y="64"/>
                    <a:pt x="70" y="66"/>
                  </a:cubicBezTo>
                  <a:cubicBezTo>
                    <a:pt x="69" y="69"/>
                    <a:pt x="72" y="67"/>
                    <a:pt x="73" y="67"/>
                  </a:cubicBezTo>
                  <a:cubicBezTo>
                    <a:pt x="74" y="68"/>
                    <a:pt x="72" y="69"/>
                    <a:pt x="75" y="69"/>
                  </a:cubicBezTo>
                  <a:cubicBezTo>
                    <a:pt x="77" y="69"/>
                    <a:pt x="78" y="70"/>
                    <a:pt x="78" y="71"/>
                  </a:cubicBezTo>
                  <a:cubicBezTo>
                    <a:pt x="80" y="73"/>
                    <a:pt x="78" y="72"/>
                    <a:pt x="82" y="71"/>
                  </a:cubicBezTo>
                  <a:cubicBezTo>
                    <a:pt x="82" y="65"/>
                    <a:pt x="83" y="66"/>
                    <a:pt x="80" y="60"/>
                  </a:cubicBezTo>
                  <a:cubicBezTo>
                    <a:pt x="76" y="55"/>
                    <a:pt x="83" y="49"/>
                    <a:pt x="75" y="49"/>
                  </a:cubicBezTo>
                  <a:cubicBezTo>
                    <a:pt x="73" y="49"/>
                    <a:pt x="77" y="40"/>
                    <a:pt x="76" y="40"/>
                  </a:cubicBezTo>
                  <a:cubicBezTo>
                    <a:pt x="76" y="39"/>
                    <a:pt x="74" y="40"/>
                    <a:pt x="74" y="38"/>
                  </a:cubicBezTo>
                  <a:cubicBezTo>
                    <a:pt x="75" y="35"/>
                    <a:pt x="79" y="32"/>
                    <a:pt x="78" y="29"/>
                  </a:cubicBezTo>
                  <a:cubicBezTo>
                    <a:pt x="77" y="27"/>
                    <a:pt x="82" y="27"/>
                    <a:pt x="84" y="25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8"/>
                    <a:pt x="17" y="18"/>
                    <a:pt x="18" y="19"/>
                  </a:cubicBezTo>
                  <a:cubicBezTo>
                    <a:pt x="18" y="20"/>
                    <a:pt x="20" y="22"/>
                    <a:pt x="19" y="22"/>
                  </a:cubicBezTo>
                  <a:cubicBezTo>
                    <a:pt x="18" y="23"/>
                    <a:pt x="18" y="22"/>
                    <a:pt x="18" y="23"/>
                  </a:cubicBezTo>
                  <a:cubicBezTo>
                    <a:pt x="17" y="24"/>
                    <a:pt x="16" y="25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7"/>
                    <a:pt x="15" y="26"/>
                    <a:pt x="15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0" y="48"/>
                  </a:cubicBezTo>
                  <a:cubicBezTo>
                    <a:pt x="1" y="50"/>
                    <a:pt x="2" y="51"/>
                    <a:pt x="3" y="54"/>
                  </a:cubicBezTo>
                  <a:cubicBezTo>
                    <a:pt x="5" y="57"/>
                    <a:pt x="9" y="55"/>
                    <a:pt x="10" y="59"/>
                  </a:cubicBezTo>
                  <a:cubicBezTo>
                    <a:pt x="10" y="59"/>
                    <a:pt x="11" y="62"/>
                    <a:pt x="12" y="63"/>
                  </a:cubicBezTo>
                  <a:cubicBezTo>
                    <a:pt x="13" y="63"/>
                    <a:pt x="10" y="65"/>
                    <a:pt x="11" y="67"/>
                  </a:cubicBezTo>
                  <a:cubicBezTo>
                    <a:pt x="13" y="71"/>
                    <a:pt x="12" y="70"/>
                    <a:pt x="21" y="70"/>
                  </a:cubicBezTo>
                  <a:cubicBezTo>
                    <a:pt x="21" y="75"/>
                    <a:pt x="25" y="73"/>
                    <a:pt x="29" y="73"/>
                  </a:cubicBezTo>
                  <a:cubicBezTo>
                    <a:pt x="31" y="73"/>
                    <a:pt x="30" y="74"/>
                    <a:pt x="32" y="74"/>
                  </a:cubicBezTo>
                  <a:cubicBezTo>
                    <a:pt x="35" y="74"/>
                    <a:pt x="36" y="74"/>
                    <a:pt x="38" y="76"/>
                  </a:cubicBezTo>
                  <a:cubicBezTo>
                    <a:pt x="38" y="76"/>
                    <a:pt x="39" y="76"/>
                    <a:pt x="39" y="76"/>
                  </a:cubicBezTo>
                  <a:cubicBezTo>
                    <a:pt x="40" y="77"/>
                    <a:pt x="40" y="77"/>
                    <a:pt x="40" y="78"/>
                  </a:cubicBezTo>
                  <a:cubicBezTo>
                    <a:pt x="41" y="79"/>
                    <a:pt x="43" y="77"/>
                    <a:pt x="44" y="78"/>
                  </a:cubicBezTo>
                  <a:cubicBezTo>
                    <a:pt x="44" y="78"/>
                    <a:pt x="44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82"/>
                    <a:pt x="47" y="82"/>
                    <a:pt x="48" y="82"/>
                  </a:cubicBezTo>
                  <a:cubicBezTo>
                    <a:pt x="50" y="81"/>
                    <a:pt x="50" y="80"/>
                    <a:pt x="50" y="79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7" name="Freeform 17">
              <a:extLst>
                <a:ext uri="{FF2B5EF4-FFF2-40B4-BE49-F238E27FC236}">
                  <a16:creationId xmlns:a16="http://schemas.microsoft.com/office/drawing/2014/main" id="{DDAB37C9-6BD0-029C-36F1-BCB68AE1D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5" y="3130"/>
              <a:ext cx="74" cy="94"/>
            </a:xfrm>
            <a:custGeom>
              <a:avLst/>
              <a:gdLst>
                <a:gd name="T0" fmla="*/ 45 w 49"/>
                <a:gd name="T1" fmla="*/ 46 h 63"/>
                <a:gd name="T2" fmla="*/ 49 w 49"/>
                <a:gd name="T3" fmla="*/ 45 h 63"/>
                <a:gd name="T4" fmla="*/ 45 w 49"/>
                <a:gd name="T5" fmla="*/ 42 h 63"/>
                <a:gd name="T6" fmla="*/ 46 w 49"/>
                <a:gd name="T7" fmla="*/ 32 h 63"/>
                <a:gd name="T8" fmla="*/ 34 w 49"/>
                <a:gd name="T9" fmla="*/ 25 h 63"/>
                <a:gd name="T10" fmla="*/ 34 w 49"/>
                <a:gd name="T11" fmla="*/ 20 h 63"/>
                <a:gd name="T12" fmla="*/ 32 w 49"/>
                <a:gd name="T13" fmla="*/ 15 h 63"/>
                <a:gd name="T14" fmla="*/ 24 w 49"/>
                <a:gd name="T15" fmla="*/ 12 h 63"/>
                <a:gd name="T16" fmla="*/ 27 w 49"/>
                <a:gd name="T17" fmla="*/ 5 h 63"/>
                <a:gd name="T18" fmla="*/ 23 w 49"/>
                <a:gd name="T19" fmla="*/ 0 h 63"/>
                <a:gd name="T20" fmla="*/ 20 w 49"/>
                <a:gd name="T21" fmla="*/ 9 h 63"/>
                <a:gd name="T22" fmla="*/ 21 w 49"/>
                <a:gd name="T23" fmla="*/ 14 h 63"/>
                <a:gd name="T24" fmla="*/ 16 w 49"/>
                <a:gd name="T25" fmla="*/ 14 h 63"/>
                <a:gd name="T26" fmla="*/ 15 w 49"/>
                <a:gd name="T27" fmla="*/ 20 h 63"/>
                <a:gd name="T28" fmla="*/ 18 w 49"/>
                <a:gd name="T29" fmla="*/ 21 h 63"/>
                <a:gd name="T30" fmla="*/ 8 w 49"/>
                <a:gd name="T31" fmla="*/ 31 h 63"/>
                <a:gd name="T32" fmla="*/ 6 w 49"/>
                <a:gd name="T33" fmla="*/ 31 h 63"/>
                <a:gd name="T34" fmla="*/ 4 w 49"/>
                <a:gd name="T35" fmla="*/ 31 h 63"/>
                <a:gd name="T36" fmla="*/ 4 w 49"/>
                <a:gd name="T37" fmla="*/ 34 h 63"/>
                <a:gd name="T38" fmla="*/ 1 w 49"/>
                <a:gd name="T39" fmla="*/ 34 h 63"/>
                <a:gd name="T40" fmla="*/ 0 w 49"/>
                <a:gd name="T41" fmla="*/ 39 h 63"/>
                <a:gd name="T42" fmla="*/ 1 w 49"/>
                <a:gd name="T43" fmla="*/ 41 h 63"/>
                <a:gd name="T44" fmla="*/ 5 w 49"/>
                <a:gd name="T45" fmla="*/ 42 h 63"/>
                <a:gd name="T46" fmla="*/ 5 w 49"/>
                <a:gd name="T47" fmla="*/ 46 h 63"/>
                <a:gd name="T48" fmla="*/ 8 w 49"/>
                <a:gd name="T49" fmla="*/ 48 h 63"/>
                <a:gd name="T50" fmla="*/ 8 w 49"/>
                <a:gd name="T51" fmla="*/ 54 h 63"/>
                <a:gd name="T52" fmla="*/ 16 w 49"/>
                <a:gd name="T53" fmla="*/ 59 h 63"/>
                <a:gd name="T54" fmla="*/ 30 w 49"/>
                <a:gd name="T55" fmla="*/ 60 h 63"/>
                <a:gd name="T56" fmla="*/ 34 w 49"/>
                <a:gd name="T57" fmla="*/ 63 h 63"/>
                <a:gd name="T58" fmla="*/ 38 w 49"/>
                <a:gd name="T59" fmla="*/ 60 h 63"/>
                <a:gd name="T60" fmla="*/ 43 w 49"/>
                <a:gd name="T61" fmla="*/ 60 h 63"/>
                <a:gd name="T62" fmla="*/ 45 w 49"/>
                <a:gd name="T63" fmla="*/ 61 h 63"/>
                <a:gd name="T64" fmla="*/ 46 w 49"/>
                <a:gd name="T65" fmla="*/ 58 h 63"/>
                <a:gd name="T66" fmla="*/ 46 w 49"/>
                <a:gd name="T67" fmla="*/ 58 h 63"/>
                <a:gd name="T68" fmla="*/ 45 w 49"/>
                <a:gd name="T69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63">
                  <a:moveTo>
                    <a:pt x="45" y="46"/>
                  </a:moveTo>
                  <a:cubicBezTo>
                    <a:pt x="49" y="45"/>
                    <a:pt x="49" y="45"/>
                    <a:pt x="49" y="45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1"/>
                    <a:pt x="9" y="31"/>
                    <a:pt x="6" y="31"/>
                  </a:cubicBezTo>
                  <a:cubicBezTo>
                    <a:pt x="6" y="31"/>
                    <a:pt x="4" y="31"/>
                    <a:pt x="4" y="31"/>
                  </a:cubicBezTo>
                  <a:cubicBezTo>
                    <a:pt x="4" y="31"/>
                    <a:pt x="4" y="34"/>
                    <a:pt x="4" y="34"/>
                  </a:cubicBezTo>
                  <a:cubicBezTo>
                    <a:pt x="4" y="34"/>
                    <a:pt x="1" y="34"/>
                    <a:pt x="1" y="34"/>
                  </a:cubicBezTo>
                  <a:cubicBezTo>
                    <a:pt x="0" y="34"/>
                    <a:pt x="0" y="38"/>
                    <a:pt x="0" y="39"/>
                  </a:cubicBezTo>
                  <a:cubicBezTo>
                    <a:pt x="0" y="40"/>
                    <a:pt x="0" y="41"/>
                    <a:pt x="1" y="41"/>
                  </a:cubicBezTo>
                  <a:cubicBezTo>
                    <a:pt x="3" y="42"/>
                    <a:pt x="5" y="41"/>
                    <a:pt x="5" y="42"/>
                  </a:cubicBezTo>
                  <a:cubicBezTo>
                    <a:pt x="6" y="43"/>
                    <a:pt x="5" y="44"/>
                    <a:pt x="5" y="46"/>
                  </a:cubicBezTo>
                  <a:cubicBezTo>
                    <a:pt x="5" y="47"/>
                    <a:pt x="7" y="47"/>
                    <a:pt x="8" y="48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lnTo>
                    <a:pt x="45" y="46"/>
                  </a:ln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8" name="Freeform 18">
              <a:extLst>
                <a:ext uri="{FF2B5EF4-FFF2-40B4-BE49-F238E27FC236}">
                  <a16:creationId xmlns:a16="http://schemas.microsoft.com/office/drawing/2014/main" id="{FFABF49E-E045-1D61-6908-FA4754C1F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3" y="3027"/>
              <a:ext cx="298" cy="315"/>
            </a:xfrm>
            <a:custGeom>
              <a:avLst/>
              <a:gdLst>
                <a:gd name="T0" fmla="*/ 126 w 199"/>
                <a:gd name="T1" fmla="*/ 148 h 210"/>
                <a:gd name="T2" fmla="*/ 129 w 199"/>
                <a:gd name="T3" fmla="*/ 148 h 210"/>
                <a:gd name="T4" fmla="*/ 131 w 199"/>
                <a:gd name="T5" fmla="*/ 141 h 210"/>
                <a:gd name="T6" fmla="*/ 130 w 199"/>
                <a:gd name="T7" fmla="*/ 116 h 210"/>
                <a:gd name="T8" fmla="*/ 123 w 199"/>
                <a:gd name="T9" fmla="*/ 109 h 210"/>
                <a:gd name="T10" fmla="*/ 126 w 199"/>
                <a:gd name="T11" fmla="*/ 102 h 210"/>
                <a:gd name="T12" fmla="*/ 130 w 199"/>
                <a:gd name="T13" fmla="*/ 99 h 210"/>
                <a:gd name="T14" fmla="*/ 138 w 199"/>
                <a:gd name="T15" fmla="*/ 82 h 210"/>
                <a:gd name="T16" fmla="*/ 145 w 199"/>
                <a:gd name="T17" fmla="*/ 68 h 210"/>
                <a:gd name="T18" fmla="*/ 154 w 199"/>
                <a:gd name="T19" fmla="*/ 83 h 210"/>
                <a:gd name="T20" fmla="*/ 168 w 199"/>
                <a:gd name="T21" fmla="*/ 100 h 210"/>
                <a:gd name="T22" fmla="*/ 167 w 199"/>
                <a:gd name="T23" fmla="*/ 114 h 210"/>
                <a:gd name="T24" fmla="*/ 172 w 199"/>
                <a:gd name="T25" fmla="*/ 126 h 210"/>
                <a:gd name="T26" fmla="*/ 191 w 199"/>
                <a:gd name="T27" fmla="*/ 139 h 210"/>
                <a:gd name="T28" fmla="*/ 199 w 199"/>
                <a:gd name="T29" fmla="*/ 125 h 210"/>
                <a:gd name="T30" fmla="*/ 196 w 199"/>
                <a:gd name="T31" fmla="*/ 122 h 210"/>
                <a:gd name="T32" fmla="*/ 198 w 199"/>
                <a:gd name="T33" fmla="*/ 116 h 210"/>
                <a:gd name="T34" fmla="*/ 197 w 199"/>
                <a:gd name="T35" fmla="*/ 111 h 210"/>
                <a:gd name="T36" fmla="*/ 196 w 199"/>
                <a:gd name="T37" fmla="*/ 104 h 210"/>
                <a:gd name="T38" fmla="*/ 192 w 199"/>
                <a:gd name="T39" fmla="*/ 103 h 210"/>
                <a:gd name="T40" fmla="*/ 195 w 199"/>
                <a:gd name="T41" fmla="*/ 83 h 210"/>
                <a:gd name="T42" fmla="*/ 195 w 199"/>
                <a:gd name="T43" fmla="*/ 74 h 210"/>
                <a:gd name="T44" fmla="*/ 199 w 199"/>
                <a:gd name="T45" fmla="*/ 68 h 210"/>
                <a:gd name="T46" fmla="*/ 189 w 199"/>
                <a:gd name="T47" fmla="*/ 62 h 210"/>
                <a:gd name="T48" fmla="*/ 199 w 199"/>
                <a:gd name="T49" fmla="*/ 54 h 210"/>
                <a:gd name="T50" fmla="*/ 194 w 199"/>
                <a:gd name="T51" fmla="*/ 42 h 210"/>
                <a:gd name="T52" fmla="*/ 167 w 199"/>
                <a:gd name="T53" fmla="*/ 45 h 210"/>
                <a:gd name="T54" fmla="*/ 159 w 199"/>
                <a:gd name="T55" fmla="*/ 42 h 210"/>
                <a:gd name="T56" fmla="*/ 147 w 199"/>
                <a:gd name="T57" fmla="*/ 32 h 210"/>
                <a:gd name="T58" fmla="*/ 132 w 199"/>
                <a:gd name="T59" fmla="*/ 51 h 210"/>
                <a:gd name="T60" fmla="*/ 122 w 199"/>
                <a:gd name="T61" fmla="*/ 57 h 210"/>
                <a:gd name="T62" fmla="*/ 111 w 199"/>
                <a:gd name="T63" fmla="*/ 31 h 210"/>
                <a:gd name="T64" fmla="*/ 86 w 199"/>
                <a:gd name="T65" fmla="*/ 14 h 210"/>
                <a:gd name="T66" fmla="*/ 73 w 199"/>
                <a:gd name="T67" fmla="*/ 0 h 210"/>
                <a:gd name="T68" fmla="*/ 66 w 199"/>
                <a:gd name="T69" fmla="*/ 4 h 210"/>
                <a:gd name="T70" fmla="*/ 61 w 199"/>
                <a:gd name="T71" fmla="*/ 13 h 210"/>
                <a:gd name="T72" fmla="*/ 58 w 199"/>
                <a:gd name="T73" fmla="*/ 26 h 210"/>
                <a:gd name="T74" fmla="*/ 45 w 199"/>
                <a:gd name="T75" fmla="*/ 32 h 210"/>
                <a:gd name="T76" fmla="*/ 46 w 199"/>
                <a:gd name="T77" fmla="*/ 55 h 210"/>
                <a:gd name="T78" fmla="*/ 39 w 199"/>
                <a:gd name="T79" fmla="*/ 76 h 210"/>
                <a:gd name="T80" fmla="*/ 28 w 199"/>
                <a:gd name="T81" fmla="*/ 104 h 210"/>
                <a:gd name="T82" fmla="*/ 0 w 199"/>
                <a:gd name="T83" fmla="*/ 150 h 210"/>
                <a:gd name="T84" fmla="*/ 8 w 199"/>
                <a:gd name="T85" fmla="*/ 162 h 210"/>
                <a:gd name="T86" fmla="*/ 14 w 199"/>
                <a:gd name="T87" fmla="*/ 168 h 210"/>
                <a:gd name="T88" fmla="*/ 17 w 199"/>
                <a:gd name="T89" fmla="*/ 192 h 210"/>
                <a:gd name="T90" fmla="*/ 35 w 199"/>
                <a:gd name="T91" fmla="*/ 203 h 210"/>
                <a:gd name="T92" fmla="*/ 54 w 199"/>
                <a:gd name="T93" fmla="*/ 183 h 210"/>
                <a:gd name="T94" fmla="*/ 87 w 199"/>
                <a:gd name="T95" fmla="*/ 177 h 210"/>
                <a:gd name="T96" fmla="*/ 95 w 199"/>
                <a:gd name="T97" fmla="*/ 157 h 210"/>
                <a:gd name="T98" fmla="*/ 113 w 199"/>
                <a:gd name="T99" fmla="*/ 17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9" h="210">
                  <a:moveTo>
                    <a:pt x="114" y="154"/>
                  </a:moveTo>
                  <a:cubicBezTo>
                    <a:pt x="123" y="146"/>
                    <a:pt x="123" y="146"/>
                    <a:pt x="123" y="146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8" y="148"/>
                    <a:pt x="129" y="149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7"/>
                    <a:pt x="130" y="146"/>
                    <a:pt x="131" y="145"/>
                  </a:cubicBezTo>
                  <a:cubicBezTo>
                    <a:pt x="131" y="144"/>
                    <a:pt x="131" y="145"/>
                    <a:pt x="132" y="144"/>
                  </a:cubicBezTo>
                  <a:cubicBezTo>
                    <a:pt x="133" y="144"/>
                    <a:pt x="131" y="142"/>
                    <a:pt x="131" y="141"/>
                  </a:cubicBezTo>
                  <a:cubicBezTo>
                    <a:pt x="130" y="140"/>
                    <a:pt x="130" y="140"/>
                    <a:pt x="130" y="138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29" y="115"/>
                    <a:pt x="127" y="115"/>
                    <a:pt x="127" y="114"/>
                  </a:cubicBezTo>
                  <a:cubicBezTo>
                    <a:pt x="127" y="112"/>
                    <a:pt x="128" y="111"/>
                    <a:pt x="127" y="110"/>
                  </a:cubicBezTo>
                  <a:cubicBezTo>
                    <a:pt x="127" y="109"/>
                    <a:pt x="125" y="110"/>
                    <a:pt x="123" y="109"/>
                  </a:cubicBezTo>
                  <a:cubicBezTo>
                    <a:pt x="122" y="109"/>
                    <a:pt x="122" y="108"/>
                    <a:pt x="122" y="107"/>
                  </a:cubicBezTo>
                  <a:cubicBezTo>
                    <a:pt x="122" y="106"/>
                    <a:pt x="122" y="102"/>
                    <a:pt x="123" y="102"/>
                  </a:cubicBezTo>
                  <a:cubicBezTo>
                    <a:pt x="123" y="102"/>
                    <a:pt x="126" y="102"/>
                    <a:pt x="126" y="102"/>
                  </a:cubicBezTo>
                  <a:cubicBezTo>
                    <a:pt x="126" y="102"/>
                    <a:pt x="126" y="99"/>
                    <a:pt x="126" y="99"/>
                  </a:cubicBezTo>
                  <a:cubicBezTo>
                    <a:pt x="126" y="99"/>
                    <a:pt x="128" y="99"/>
                    <a:pt x="128" y="99"/>
                  </a:cubicBezTo>
                  <a:cubicBezTo>
                    <a:pt x="131" y="99"/>
                    <a:pt x="128" y="99"/>
                    <a:pt x="130" y="99"/>
                  </a:cubicBezTo>
                  <a:cubicBezTo>
                    <a:pt x="140" y="89"/>
                    <a:pt x="140" y="89"/>
                    <a:pt x="140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2" y="77"/>
                    <a:pt x="142" y="77"/>
                    <a:pt x="142" y="77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9" y="73"/>
                    <a:pt x="149" y="73"/>
                    <a:pt x="149" y="73"/>
                  </a:cubicBezTo>
                  <a:cubicBezTo>
                    <a:pt x="146" y="80"/>
                    <a:pt x="146" y="80"/>
                    <a:pt x="146" y="80"/>
                  </a:cubicBezTo>
                  <a:cubicBezTo>
                    <a:pt x="154" y="83"/>
                    <a:pt x="154" y="83"/>
                    <a:pt x="154" y="83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68" y="100"/>
                    <a:pt x="168" y="100"/>
                    <a:pt x="168" y="10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8" y="126"/>
                    <a:pt x="168" y="126"/>
                    <a:pt x="168" y="126"/>
                  </a:cubicBezTo>
                  <a:cubicBezTo>
                    <a:pt x="168" y="126"/>
                    <a:pt x="168" y="126"/>
                    <a:pt x="168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7" y="133"/>
                    <a:pt x="197" y="133"/>
                    <a:pt x="197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9" y="125"/>
                    <a:pt x="199" y="125"/>
                    <a:pt x="199" y="12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6" y="123"/>
                    <a:pt x="195" y="125"/>
                    <a:pt x="195" y="123"/>
                  </a:cubicBezTo>
                  <a:cubicBezTo>
                    <a:pt x="195" y="122"/>
                    <a:pt x="195" y="123"/>
                    <a:pt x="196" y="122"/>
                  </a:cubicBezTo>
                  <a:cubicBezTo>
                    <a:pt x="196" y="121"/>
                    <a:pt x="196" y="121"/>
                    <a:pt x="196" y="119"/>
                  </a:cubicBezTo>
                  <a:cubicBezTo>
                    <a:pt x="196" y="118"/>
                    <a:pt x="196" y="117"/>
                    <a:pt x="197" y="117"/>
                  </a:cubicBezTo>
                  <a:cubicBezTo>
                    <a:pt x="198" y="117"/>
                    <a:pt x="198" y="117"/>
                    <a:pt x="198" y="116"/>
                  </a:cubicBezTo>
                  <a:cubicBezTo>
                    <a:pt x="198" y="116"/>
                    <a:pt x="198" y="115"/>
                    <a:pt x="198" y="114"/>
                  </a:cubicBezTo>
                  <a:cubicBezTo>
                    <a:pt x="198" y="114"/>
                    <a:pt x="197" y="114"/>
                    <a:pt x="197" y="114"/>
                  </a:cubicBezTo>
                  <a:cubicBezTo>
                    <a:pt x="197" y="113"/>
                    <a:pt x="196" y="112"/>
                    <a:pt x="197" y="111"/>
                  </a:cubicBezTo>
                  <a:cubicBezTo>
                    <a:pt x="198" y="109"/>
                    <a:pt x="199" y="108"/>
                    <a:pt x="199" y="106"/>
                  </a:cubicBezTo>
                  <a:cubicBezTo>
                    <a:pt x="199" y="105"/>
                    <a:pt x="198" y="104"/>
                    <a:pt x="198" y="104"/>
                  </a:cubicBezTo>
                  <a:cubicBezTo>
                    <a:pt x="197" y="103"/>
                    <a:pt x="196" y="104"/>
                    <a:pt x="196" y="104"/>
                  </a:cubicBezTo>
                  <a:cubicBezTo>
                    <a:pt x="194" y="104"/>
                    <a:pt x="188" y="103"/>
                    <a:pt x="190" y="103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0" y="103"/>
                    <a:pt x="192" y="103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5" y="84"/>
                    <a:pt x="195" y="84"/>
                    <a:pt x="195" y="8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4" y="83"/>
                    <a:pt x="191" y="82"/>
                    <a:pt x="190" y="81"/>
                  </a:cubicBezTo>
                  <a:cubicBezTo>
                    <a:pt x="190" y="78"/>
                    <a:pt x="191" y="77"/>
                    <a:pt x="191" y="75"/>
                  </a:cubicBezTo>
                  <a:cubicBezTo>
                    <a:pt x="191" y="73"/>
                    <a:pt x="193" y="74"/>
                    <a:pt x="195" y="74"/>
                  </a:cubicBezTo>
                  <a:cubicBezTo>
                    <a:pt x="196" y="74"/>
                    <a:pt x="196" y="73"/>
                    <a:pt x="197" y="72"/>
                  </a:cubicBezTo>
                  <a:cubicBezTo>
                    <a:pt x="198" y="71"/>
                    <a:pt x="198" y="71"/>
                    <a:pt x="199" y="68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9" y="66"/>
                    <a:pt x="199" y="65"/>
                    <a:pt x="198" y="64"/>
                  </a:cubicBezTo>
                  <a:cubicBezTo>
                    <a:pt x="195" y="63"/>
                    <a:pt x="191" y="64"/>
                    <a:pt x="189" y="63"/>
                  </a:cubicBezTo>
                  <a:cubicBezTo>
                    <a:pt x="188" y="63"/>
                    <a:pt x="189" y="62"/>
                    <a:pt x="189" y="62"/>
                  </a:cubicBezTo>
                  <a:cubicBezTo>
                    <a:pt x="191" y="61"/>
                    <a:pt x="191" y="62"/>
                    <a:pt x="193" y="61"/>
                  </a:cubicBezTo>
                  <a:cubicBezTo>
                    <a:pt x="194" y="59"/>
                    <a:pt x="196" y="59"/>
                    <a:pt x="197" y="57"/>
                  </a:cubicBezTo>
                  <a:cubicBezTo>
                    <a:pt x="197" y="57"/>
                    <a:pt x="199" y="55"/>
                    <a:pt x="199" y="54"/>
                  </a:cubicBezTo>
                  <a:cubicBezTo>
                    <a:pt x="198" y="53"/>
                    <a:pt x="197" y="53"/>
                    <a:pt x="197" y="52"/>
                  </a:cubicBezTo>
                  <a:cubicBezTo>
                    <a:pt x="196" y="51"/>
                    <a:pt x="196" y="50"/>
                    <a:pt x="196" y="49"/>
                  </a:cubicBezTo>
                  <a:cubicBezTo>
                    <a:pt x="195" y="47"/>
                    <a:pt x="195" y="43"/>
                    <a:pt x="194" y="42"/>
                  </a:cubicBezTo>
                  <a:cubicBezTo>
                    <a:pt x="193" y="42"/>
                    <a:pt x="188" y="42"/>
                    <a:pt x="188" y="43"/>
                  </a:cubicBezTo>
                  <a:cubicBezTo>
                    <a:pt x="180" y="43"/>
                    <a:pt x="185" y="43"/>
                    <a:pt x="172" y="43"/>
                  </a:cubicBezTo>
                  <a:cubicBezTo>
                    <a:pt x="168" y="43"/>
                    <a:pt x="169" y="45"/>
                    <a:pt x="167" y="45"/>
                  </a:cubicBezTo>
                  <a:cubicBezTo>
                    <a:pt x="166" y="45"/>
                    <a:pt x="156" y="57"/>
                    <a:pt x="157" y="49"/>
                  </a:cubicBezTo>
                  <a:cubicBezTo>
                    <a:pt x="157" y="48"/>
                    <a:pt x="155" y="46"/>
                    <a:pt x="155" y="44"/>
                  </a:cubicBezTo>
                  <a:cubicBezTo>
                    <a:pt x="155" y="43"/>
                    <a:pt x="158" y="43"/>
                    <a:pt x="159" y="42"/>
                  </a:cubicBezTo>
                  <a:cubicBezTo>
                    <a:pt x="161" y="41"/>
                    <a:pt x="164" y="39"/>
                    <a:pt x="164" y="36"/>
                  </a:cubicBezTo>
                  <a:cubicBezTo>
                    <a:pt x="164" y="30"/>
                    <a:pt x="151" y="33"/>
                    <a:pt x="153" y="31"/>
                  </a:cubicBezTo>
                  <a:cubicBezTo>
                    <a:pt x="154" y="29"/>
                    <a:pt x="147" y="32"/>
                    <a:pt x="147" y="32"/>
                  </a:cubicBezTo>
                  <a:cubicBezTo>
                    <a:pt x="146" y="36"/>
                    <a:pt x="149" y="32"/>
                    <a:pt x="146" y="36"/>
                  </a:cubicBezTo>
                  <a:cubicBezTo>
                    <a:pt x="145" y="38"/>
                    <a:pt x="143" y="50"/>
                    <a:pt x="141" y="50"/>
                  </a:cubicBezTo>
                  <a:cubicBezTo>
                    <a:pt x="138" y="50"/>
                    <a:pt x="135" y="50"/>
                    <a:pt x="132" y="51"/>
                  </a:cubicBezTo>
                  <a:cubicBezTo>
                    <a:pt x="130" y="51"/>
                    <a:pt x="129" y="52"/>
                    <a:pt x="128" y="54"/>
                  </a:cubicBezTo>
                  <a:cubicBezTo>
                    <a:pt x="127" y="56"/>
                    <a:pt x="125" y="54"/>
                    <a:pt x="124" y="55"/>
                  </a:cubicBezTo>
                  <a:cubicBezTo>
                    <a:pt x="123" y="56"/>
                    <a:pt x="122" y="62"/>
                    <a:pt x="122" y="57"/>
                  </a:cubicBezTo>
                  <a:cubicBezTo>
                    <a:pt x="122" y="53"/>
                    <a:pt x="115" y="45"/>
                    <a:pt x="113" y="44"/>
                  </a:cubicBezTo>
                  <a:cubicBezTo>
                    <a:pt x="107" y="40"/>
                    <a:pt x="113" y="40"/>
                    <a:pt x="113" y="37"/>
                  </a:cubicBezTo>
                  <a:cubicBezTo>
                    <a:pt x="114" y="31"/>
                    <a:pt x="115" y="33"/>
                    <a:pt x="111" y="31"/>
                  </a:cubicBezTo>
                  <a:cubicBezTo>
                    <a:pt x="109" y="31"/>
                    <a:pt x="107" y="19"/>
                    <a:pt x="106" y="18"/>
                  </a:cubicBezTo>
                  <a:cubicBezTo>
                    <a:pt x="105" y="17"/>
                    <a:pt x="100" y="12"/>
                    <a:pt x="100" y="12"/>
                  </a:cubicBezTo>
                  <a:cubicBezTo>
                    <a:pt x="96" y="11"/>
                    <a:pt x="87" y="15"/>
                    <a:pt x="86" y="14"/>
                  </a:cubicBezTo>
                  <a:cubicBezTo>
                    <a:pt x="85" y="13"/>
                    <a:pt x="85" y="10"/>
                    <a:pt x="83" y="10"/>
                  </a:cubicBezTo>
                  <a:cubicBezTo>
                    <a:pt x="77" y="9"/>
                    <a:pt x="79" y="4"/>
                    <a:pt x="74" y="1"/>
                  </a:cubicBezTo>
                  <a:cubicBezTo>
                    <a:pt x="74" y="1"/>
                    <a:pt x="73" y="0"/>
                    <a:pt x="73" y="0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1" y="2"/>
                    <a:pt x="69" y="1"/>
                    <a:pt x="67" y="1"/>
                  </a:cubicBezTo>
                  <a:cubicBezTo>
                    <a:pt x="63" y="1"/>
                    <a:pt x="66" y="4"/>
                    <a:pt x="66" y="4"/>
                  </a:cubicBezTo>
                  <a:cubicBezTo>
                    <a:pt x="66" y="5"/>
                    <a:pt x="63" y="4"/>
                    <a:pt x="63" y="4"/>
                  </a:cubicBezTo>
                  <a:cubicBezTo>
                    <a:pt x="61" y="3"/>
                    <a:pt x="63" y="6"/>
                    <a:pt x="63" y="7"/>
                  </a:cubicBezTo>
                  <a:cubicBezTo>
                    <a:pt x="62" y="8"/>
                    <a:pt x="61" y="12"/>
                    <a:pt x="61" y="13"/>
                  </a:cubicBezTo>
                  <a:cubicBezTo>
                    <a:pt x="58" y="16"/>
                    <a:pt x="63" y="14"/>
                    <a:pt x="63" y="18"/>
                  </a:cubicBezTo>
                  <a:cubicBezTo>
                    <a:pt x="63" y="20"/>
                    <a:pt x="64" y="23"/>
                    <a:pt x="62" y="23"/>
                  </a:cubicBezTo>
                  <a:cubicBezTo>
                    <a:pt x="58" y="24"/>
                    <a:pt x="60" y="24"/>
                    <a:pt x="58" y="26"/>
                  </a:cubicBezTo>
                  <a:cubicBezTo>
                    <a:pt x="55" y="28"/>
                    <a:pt x="56" y="24"/>
                    <a:pt x="54" y="26"/>
                  </a:cubicBezTo>
                  <a:cubicBezTo>
                    <a:pt x="53" y="27"/>
                    <a:pt x="52" y="27"/>
                    <a:pt x="51" y="28"/>
                  </a:cubicBezTo>
                  <a:cubicBezTo>
                    <a:pt x="48" y="32"/>
                    <a:pt x="51" y="32"/>
                    <a:pt x="45" y="32"/>
                  </a:cubicBezTo>
                  <a:cubicBezTo>
                    <a:pt x="46" y="34"/>
                    <a:pt x="46" y="37"/>
                    <a:pt x="46" y="37"/>
                  </a:cubicBezTo>
                  <a:cubicBezTo>
                    <a:pt x="46" y="40"/>
                    <a:pt x="52" y="41"/>
                    <a:pt x="53" y="44"/>
                  </a:cubicBezTo>
                  <a:cubicBezTo>
                    <a:pt x="53" y="51"/>
                    <a:pt x="46" y="49"/>
                    <a:pt x="46" y="55"/>
                  </a:cubicBezTo>
                  <a:cubicBezTo>
                    <a:pt x="46" y="61"/>
                    <a:pt x="46" y="63"/>
                    <a:pt x="40" y="63"/>
                  </a:cubicBezTo>
                  <a:cubicBezTo>
                    <a:pt x="34" y="63"/>
                    <a:pt x="36" y="64"/>
                    <a:pt x="34" y="68"/>
                  </a:cubicBezTo>
                  <a:cubicBezTo>
                    <a:pt x="30" y="74"/>
                    <a:pt x="37" y="72"/>
                    <a:pt x="39" y="76"/>
                  </a:cubicBezTo>
                  <a:cubicBezTo>
                    <a:pt x="40" y="81"/>
                    <a:pt x="37" y="81"/>
                    <a:pt x="43" y="80"/>
                  </a:cubicBezTo>
                  <a:cubicBezTo>
                    <a:pt x="44" y="80"/>
                    <a:pt x="47" y="91"/>
                    <a:pt x="40" y="92"/>
                  </a:cubicBezTo>
                  <a:cubicBezTo>
                    <a:pt x="37" y="92"/>
                    <a:pt x="28" y="102"/>
                    <a:pt x="28" y="104"/>
                  </a:cubicBezTo>
                  <a:cubicBezTo>
                    <a:pt x="28" y="113"/>
                    <a:pt x="33" y="121"/>
                    <a:pt x="22" y="125"/>
                  </a:cubicBezTo>
                  <a:cubicBezTo>
                    <a:pt x="1" y="150"/>
                    <a:pt x="1" y="150"/>
                    <a:pt x="1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2"/>
                    <a:pt x="0" y="154"/>
                  </a:cubicBezTo>
                  <a:cubicBezTo>
                    <a:pt x="0" y="164"/>
                    <a:pt x="7" y="157"/>
                    <a:pt x="11" y="160"/>
                  </a:cubicBezTo>
                  <a:cubicBezTo>
                    <a:pt x="12" y="160"/>
                    <a:pt x="8" y="160"/>
                    <a:pt x="8" y="162"/>
                  </a:cubicBezTo>
                  <a:cubicBezTo>
                    <a:pt x="8" y="167"/>
                    <a:pt x="12" y="164"/>
                    <a:pt x="15" y="163"/>
                  </a:cubicBezTo>
                  <a:cubicBezTo>
                    <a:pt x="17" y="163"/>
                    <a:pt x="20" y="164"/>
                    <a:pt x="19" y="166"/>
                  </a:cubicBezTo>
                  <a:cubicBezTo>
                    <a:pt x="18" y="167"/>
                    <a:pt x="14" y="167"/>
                    <a:pt x="14" y="168"/>
                  </a:cubicBezTo>
                  <a:cubicBezTo>
                    <a:pt x="13" y="170"/>
                    <a:pt x="13" y="177"/>
                    <a:pt x="13" y="179"/>
                  </a:cubicBezTo>
                  <a:cubicBezTo>
                    <a:pt x="13" y="182"/>
                    <a:pt x="24" y="181"/>
                    <a:pt x="21" y="187"/>
                  </a:cubicBezTo>
                  <a:cubicBezTo>
                    <a:pt x="20" y="188"/>
                    <a:pt x="16" y="189"/>
                    <a:pt x="17" y="192"/>
                  </a:cubicBezTo>
                  <a:cubicBezTo>
                    <a:pt x="20" y="197"/>
                    <a:pt x="21" y="195"/>
                    <a:pt x="25" y="198"/>
                  </a:cubicBezTo>
                  <a:cubicBezTo>
                    <a:pt x="27" y="201"/>
                    <a:pt x="27" y="206"/>
                    <a:pt x="31" y="207"/>
                  </a:cubicBezTo>
                  <a:cubicBezTo>
                    <a:pt x="37" y="210"/>
                    <a:pt x="33" y="205"/>
                    <a:pt x="35" y="203"/>
                  </a:cubicBezTo>
                  <a:cubicBezTo>
                    <a:pt x="38" y="201"/>
                    <a:pt x="44" y="202"/>
                    <a:pt x="45" y="200"/>
                  </a:cubicBezTo>
                  <a:cubicBezTo>
                    <a:pt x="48" y="196"/>
                    <a:pt x="42" y="192"/>
                    <a:pt x="49" y="190"/>
                  </a:cubicBezTo>
                  <a:cubicBezTo>
                    <a:pt x="55" y="187"/>
                    <a:pt x="51" y="188"/>
                    <a:pt x="54" y="183"/>
                  </a:cubicBezTo>
                  <a:cubicBezTo>
                    <a:pt x="56" y="180"/>
                    <a:pt x="54" y="179"/>
                    <a:pt x="59" y="182"/>
                  </a:cubicBezTo>
                  <a:cubicBezTo>
                    <a:pt x="63" y="186"/>
                    <a:pt x="65" y="187"/>
                    <a:pt x="67" y="182"/>
                  </a:cubicBezTo>
                  <a:cubicBezTo>
                    <a:pt x="68" y="178"/>
                    <a:pt x="82" y="178"/>
                    <a:pt x="87" y="177"/>
                  </a:cubicBezTo>
                  <a:cubicBezTo>
                    <a:pt x="87" y="169"/>
                    <a:pt x="87" y="169"/>
                    <a:pt x="87" y="169"/>
                  </a:cubicBezTo>
                  <a:cubicBezTo>
                    <a:pt x="87" y="165"/>
                    <a:pt x="96" y="171"/>
                    <a:pt x="94" y="164"/>
                  </a:cubicBezTo>
                  <a:cubicBezTo>
                    <a:pt x="94" y="162"/>
                    <a:pt x="92" y="156"/>
                    <a:pt x="95" y="157"/>
                  </a:cubicBezTo>
                  <a:cubicBezTo>
                    <a:pt x="102" y="158"/>
                    <a:pt x="98" y="158"/>
                    <a:pt x="101" y="160"/>
                  </a:cubicBezTo>
                  <a:cubicBezTo>
                    <a:pt x="102" y="160"/>
                    <a:pt x="101" y="163"/>
                    <a:pt x="103" y="165"/>
                  </a:cubicBezTo>
                  <a:cubicBezTo>
                    <a:pt x="106" y="166"/>
                    <a:pt x="110" y="169"/>
                    <a:pt x="113" y="170"/>
                  </a:cubicBezTo>
                  <a:cubicBezTo>
                    <a:pt x="114" y="170"/>
                    <a:pt x="114" y="170"/>
                    <a:pt x="114" y="170"/>
                  </a:cubicBezTo>
                  <a:lnTo>
                    <a:pt x="114" y="154"/>
                  </a:ln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59" name="Freeform 19">
              <a:extLst>
                <a:ext uri="{FF2B5EF4-FFF2-40B4-BE49-F238E27FC236}">
                  <a16:creationId xmlns:a16="http://schemas.microsoft.com/office/drawing/2014/main" id="{4C9D65DF-7531-59C0-CE39-A3392DF06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" y="2847"/>
              <a:ext cx="277" cy="287"/>
            </a:xfrm>
            <a:custGeom>
              <a:avLst/>
              <a:gdLst>
                <a:gd name="T0" fmla="*/ 114 w 185"/>
                <a:gd name="T1" fmla="*/ 10 h 192"/>
                <a:gd name="T2" fmla="*/ 118 w 185"/>
                <a:gd name="T3" fmla="*/ 13 h 192"/>
                <a:gd name="T4" fmla="*/ 123 w 185"/>
                <a:gd name="T5" fmla="*/ 17 h 192"/>
                <a:gd name="T6" fmla="*/ 117 w 185"/>
                <a:gd name="T7" fmla="*/ 21 h 192"/>
                <a:gd name="T8" fmla="*/ 115 w 185"/>
                <a:gd name="T9" fmla="*/ 23 h 192"/>
                <a:gd name="T10" fmla="*/ 99 w 185"/>
                <a:gd name="T11" fmla="*/ 24 h 192"/>
                <a:gd name="T12" fmla="*/ 91 w 185"/>
                <a:gd name="T13" fmla="*/ 16 h 192"/>
                <a:gd name="T14" fmla="*/ 78 w 185"/>
                <a:gd name="T15" fmla="*/ 15 h 192"/>
                <a:gd name="T16" fmla="*/ 73 w 185"/>
                <a:gd name="T17" fmla="*/ 30 h 192"/>
                <a:gd name="T18" fmla="*/ 57 w 185"/>
                <a:gd name="T19" fmla="*/ 34 h 192"/>
                <a:gd name="T20" fmla="*/ 44 w 185"/>
                <a:gd name="T21" fmla="*/ 35 h 192"/>
                <a:gd name="T22" fmla="*/ 49 w 185"/>
                <a:gd name="T23" fmla="*/ 45 h 192"/>
                <a:gd name="T24" fmla="*/ 45 w 185"/>
                <a:gd name="T25" fmla="*/ 54 h 192"/>
                <a:gd name="T26" fmla="*/ 34 w 185"/>
                <a:gd name="T27" fmla="*/ 77 h 192"/>
                <a:gd name="T28" fmla="*/ 22 w 185"/>
                <a:gd name="T29" fmla="*/ 88 h 192"/>
                <a:gd name="T30" fmla="*/ 12 w 185"/>
                <a:gd name="T31" fmla="*/ 95 h 192"/>
                <a:gd name="T32" fmla="*/ 0 w 185"/>
                <a:gd name="T33" fmla="*/ 121 h 192"/>
                <a:gd name="T34" fmla="*/ 10 w 185"/>
                <a:gd name="T35" fmla="*/ 131 h 192"/>
                <a:gd name="T36" fmla="*/ 27 w 185"/>
                <a:gd name="T37" fmla="*/ 133 h 192"/>
                <a:gd name="T38" fmla="*/ 38 w 185"/>
                <a:gd name="T39" fmla="*/ 152 h 192"/>
                <a:gd name="T40" fmla="*/ 40 w 185"/>
                <a:gd name="T41" fmla="*/ 165 h 192"/>
                <a:gd name="T42" fmla="*/ 51 w 185"/>
                <a:gd name="T43" fmla="*/ 176 h 192"/>
                <a:gd name="T44" fmla="*/ 59 w 185"/>
                <a:gd name="T45" fmla="*/ 172 h 192"/>
                <a:gd name="T46" fmla="*/ 73 w 185"/>
                <a:gd name="T47" fmla="*/ 157 h 192"/>
                <a:gd name="T48" fmla="*/ 80 w 185"/>
                <a:gd name="T49" fmla="*/ 152 h 192"/>
                <a:gd name="T50" fmla="*/ 86 w 185"/>
                <a:gd name="T51" fmla="*/ 163 h 192"/>
                <a:gd name="T52" fmla="*/ 84 w 185"/>
                <a:gd name="T53" fmla="*/ 170 h 192"/>
                <a:gd name="T54" fmla="*/ 99 w 185"/>
                <a:gd name="T55" fmla="*/ 164 h 192"/>
                <a:gd name="T56" fmla="*/ 121 w 185"/>
                <a:gd name="T57" fmla="*/ 163 h 192"/>
                <a:gd name="T58" fmla="*/ 124 w 185"/>
                <a:gd name="T59" fmla="*/ 173 h 192"/>
                <a:gd name="T60" fmla="*/ 124 w 185"/>
                <a:gd name="T61" fmla="*/ 178 h 192"/>
                <a:gd name="T62" fmla="*/ 116 w 185"/>
                <a:gd name="T63" fmla="*/ 183 h 192"/>
                <a:gd name="T64" fmla="*/ 125 w 185"/>
                <a:gd name="T65" fmla="*/ 185 h 192"/>
                <a:gd name="T66" fmla="*/ 126 w 185"/>
                <a:gd name="T67" fmla="*/ 191 h 192"/>
                <a:gd name="T68" fmla="*/ 140 w 185"/>
                <a:gd name="T69" fmla="*/ 188 h 192"/>
                <a:gd name="T70" fmla="*/ 146 w 185"/>
                <a:gd name="T71" fmla="*/ 186 h 192"/>
                <a:gd name="T72" fmla="*/ 153 w 185"/>
                <a:gd name="T73" fmla="*/ 183 h 192"/>
                <a:gd name="T74" fmla="*/ 164 w 185"/>
                <a:gd name="T75" fmla="*/ 179 h 192"/>
                <a:gd name="T76" fmla="*/ 160 w 185"/>
                <a:gd name="T77" fmla="*/ 157 h 192"/>
                <a:gd name="T78" fmla="*/ 171 w 185"/>
                <a:gd name="T79" fmla="*/ 126 h 192"/>
                <a:gd name="T80" fmla="*/ 165 w 185"/>
                <a:gd name="T81" fmla="*/ 120 h 192"/>
                <a:gd name="T82" fmla="*/ 154 w 185"/>
                <a:gd name="T83" fmla="*/ 119 h 192"/>
                <a:gd name="T84" fmla="*/ 174 w 185"/>
                <a:gd name="T85" fmla="*/ 107 h 192"/>
                <a:gd name="T86" fmla="*/ 184 w 185"/>
                <a:gd name="T87" fmla="*/ 96 h 192"/>
                <a:gd name="T88" fmla="*/ 185 w 185"/>
                <a:gd name="T89" fmla="*/ 89 h 192"/>
                <a:gd name="T90" fmla="*/ 182 w 185"/>
                <a:gd name="T91" fmla="*/ 86 h 192"/>
                <a:gd name="T92" fmla="*/ 163 w 185"/>
                <a:gd name="T93" fmla="*/ 95 h 192"/>
                <a:gd name="T94" fmla="*/ 140 w 185"/>
                <a:gd name="T95" fmla="*/ 112 h 192"/>
                <a:gd name="T96" fmla="*/ 129 w 185"/>
                <a:gd name="T97" fmla="*/ 102 h 192"/>
                <a:gd name="T98" fmla="*/ 134 w 185"/>
                <a:gd name="T99" fmla="*/ 88 h 192"/>
                <a:gd name="T100" fmla="*/ 146 w 185"/>
                <a:gd name="T101" fmla="*/ 75 h 192"/>
                <a:gd name="T102" fmla="*/ 140 w 185"/>
                <a:gd name="T103" fmla="*/ 73 h 192"/>
                <a:gd name="T104" fmla="*/ 128 w 185"/>
                <a:gd name="T105" fmla="*/ 77 h 192"/>
                <a:gd name="T106" fmla="*/ 130 w 185"/>
                <a:gd name="T107" fmla="*/ 69 h 192"/>
                <a:gd name="T108" fmla="*/ 141 w 185"/>
                <a:gd name="T109" fmla="*/ 61 h 192"/>
                <a:gd name="T110" fmla="*/ 149 w 185"/>
                <a:gd name="T111" fmla="*/ 66 h 192"/>
                <a:gd name="T112" fmla="*/ 153 w 185"/>
                <a:gd name="T113" fmla="*/ 71 h 192"/>
                <a:gd name="T114" fmla="*/ 158 w 185"/>
                <a:gd name="T115" fmla="*/ 64 h 192"/>
                <a:gd name="T116" fmla="*/ 162 w 185"/>
                <a:gd name="T117" fmla="*/ 51 h 192"/>
                <a:gd name="T118" fmla="*/ 155 w 185"/>
                <a:gd name="T119" fmla="*/ 26 h 192"/>
                <a:gd name="T120" fmla="*/ 141 w 185"/>
                <a:gd name="T121" fmla="*/ 24 h 192"/>
                <a:gd name="T122" fmla="*/ 137 w 185"/>
                <a:gd name="T123" fmla="*/ 1 h 192"/>
                <a:gd name="T124" fmla="*/ 132 w 185"/>
                <a:gd name="T125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5" h="192">
                  <a:moveTo>
                    <a:pt x="113" y="5"/>
                  </a:moveTo>
                  <a:cubicBezTo>
                    <a:pt x="113" y="7"/>
                    <a:pt x="114" y="8"/>
                    <a:pt x="114" y="10"/>
                  </a:cubicBezTo>
                  <a:cubicBezTo>
                    <a:pt x="114" y="11"/>
                    <a:pt x="114" y="12"/>
                    <a:pt x="115" y="12"/>
                  </a:cubicBezTo>
                  <a:cubicBezTo>
                    <a:pt x="117" y="13"/>
                    <a:pt x="117" y="12"/>
                    <a:pt x="118" y="13"/>
                  </a:cubicBezTo>
                  <a:cubicBezTo>
                    <a:pt x="118" y="14"/>
                    <a:pt x="119" y="14"/>
                    <a:pt x="120" y="14"/>
                  </a:cubicBezTo>
                  <a:cubicBezTo>
                    <a:pt x="122" y="14"/>
                    <a:pt x="123" y="14"/>
                    <a:pt x="123" y="17"/>
                  </a:cubicBezTo>
                  <a:cubicBezTo>
                    <a:pt x="123" y="17"/>
                    <a:pt x="120" y="19"/>
                    <a:pt x="120" y="19"/>
                  </a:cubicBezTo>
                  <a:cubicBezTo>
                    <a:pt x="119" y="19"/>
                    <a:pt x="118" y="20"/>
                    <a:pt x="117" y="21"/>
                  </a:cubicBezTo>
                  <a:cubicBezTo>
                    <a:pt x="117" y="22"/>
                    <a:pt x="116" y="22"/>
                    <a:pt x="116" y="22"/>
                  </a:cubicBezTo>
                  <a:cubicBezTo>
                    <a:pt x="116" y="22"/>
                    <a:pt x="115" y="23"/>
                    <a:pt x="115" y="23"/>
                  </a:cubicBezTo>
                  <a:cubicBezTo>
                    <a:pt x="115" y="24"/>
                    <a:pt x="114" y="25"/>
                    <a:pt x="113" y="26"/>
                  </a:cubicBezTo>
                  <a:cubicBezTo>
                    <a:pt x="110" y="27"/>
                    <a:pt x="103" y="24"/>
                    <a:pt x="99" y="24"/>
                  </a:cubicBezTo>
                  <a:cubicBezTo>
                    <a:pt x="97" y="24"/>
                    <a:pt x="93" y="23"/>
                    <a:pt x="92" y="21"/>
                  </a:cubicBezTo>
                  <a:cubicBezTo>
                    <a:pt x="92" y="21"/>
                    <a:pt x="92" y="16"/>
                    <a:pt x="91" y="16"/>
                  </a:cubicBezTo>
                  <a:cubicBezTo>
                    <a:pt x="88" y="15"/>
                    <a:pt x="87" y="13"/>
                    <a:pt x="84" y="11"/>
                  </a:cubicBezTo>
                  <a:cubicBezTo>
                    <a:pt x="82" y="10"/>
                    <a:pt x="79" y="14"/>
                    <a:pt x="78" y="15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8" y="24"/>
                    <a:pt x="75" y="29"/>
                    <a:pt x="73" y="30"/>
                  </a:cubicBezTo>
                  <a:cubicBezTo>
                    <a:pt x="70" y="30"/>
                    <a:pt x="64" y="29"/>
                    <a:pt x="62" y="33"/>
                  </a:cubicBezTo>
                  <a:cubicBezTo>
                    <a:pt x="61" y="35"/>
                    <a:pt x="59" y="34"/>
                    <a:pt x="57" y="34"/>
                  </a:cubicBezTo>
                  <a:cubicBezTo>
                    <a:pt x="54" y="33"/>
                    <a:pt x="53" y="32"/>
                    <a:pt x="49" y="31"/>
                  </a:cubicBezTo>
                  <a:cubicBezTo>
                    <a:pt x="43" y="31"/>
                    <a:pt x="44" y="30"/>
                    <a:pt x="44" y="35"/>
                  </a:cubicBezTo>
                  <a:cubicBezTo>
                    <a:pt x="44" y="37"/>
                    <a:pt x="43" y="39"/>
                    <a:pt x="43" y="41"/>
                  </a:cubicBezTo>
                  <a:cubicBezTo>
                    <a:pt x="43" y="42"/>
                    <a:pt x="49" y="44"/>
                    <a:pt x="49" y="45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51"/>
                    <a:pt x="45" y="49"/>
                    <a:pt x="45" y="54"/>
                  </a:cubicBezTo>
                  <a:cubicBezTo>
                    <a:pt x="45" y="57"/>
                    <a:pt x="40" y="59"/>
                    <a:pt x="37" y="58"/>
                  </a:cubicBezTo>
                  <a:cubicBezTo>
                    <a:pt x="29" y="54"/>
                    <a:pt x="34" y="74"/>
                    <a:pt x="34" y="77"/>
                  </a:cubicBezTo>
                  <a:cubicBezTo>
                    <a:pt x="34" y="84"/>
                    <a:pt x="30" y="81"/>
                    <a:pt x="28" y="86"/>
                  </a:cubicBezTo>
                  <a:cubicBezTo>
                    <a:pt x="27" y="89"/>
                    <a:pt x="22" y="87"/>
                    <a:pt x="22" y="88"/>
                  </a:cubicBezTo>
                  <a:cubicBezTo>
                    <a:pt x="22" y="91"/>
                    <a:pt x="17" y="91"/>
                    <a:pt x="14" y="92"/>
                  </a:cubicBezTo>
                  <a:cubicBezTo>
                    <a:pt x="10" y="93"/>
                    <a:pt x="14" y="92"/>
                    <a:pt x="12" y="95"/>
                  </a:cubicBezTo>
                  <a:cubicBezTo>
                    <a:pt x="10" y="97"/>
                    <a:pt x="4" y="96"/>
                    <a:pt x="2" y="9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1" y="122"/>
                  </a:cubicBezTo>
                  <a:cubicBezTo>
                    <a:pt x="6" y="125"/>
                    <a:pt x="4" y="130"/>
                    <a:pt x="10" y="131"/>
                  </a:cubicBezTo>
                  <a:cubicBezTo>
                    <a:pt x="12" y="131"/>
                    <a:pt x="12" y="134"/>
                    <a:pt x="13" y="135"/>
                  </a:cubicBezTo>
                  <a:cubicBezTo>
                    <a:pt x="14" y="136"/>
                    <a:pt x="23" y="132"/>
                    <a:pt x="27" y="133"/>
                  </a:cubicBezTo>
                  <a:cubicBezTo>
                    <a:pt x="27" y="133"/>
                    <a:pt x="32" y="138"/>
                    <a:pt x="33" y="139"/>
                  </a:cubicBezTo>
                  <a:cubicBezTo>
                    <a:pt x="34" y="140"/>
                    <a:pt x="36" y="152"/>
                    <a:pt x="38" y="152"/>
                  </a:cubicBezTo>
                  <a:cubicBezTo>
                    <a:pt x="42" y="154"/>
                    <a:pt x="41" y="152"/>
                    <a:pt x="40" y="158"/>
                  </a:cubicBezTo>
                  <a:cubicBezTo>
                    <a:pt x="40" y="161"/>
                    <a:pt x="34" y="161"/>
                    <a:pt x="40" y="165"/>
                  </a:cubicBezTo>
                  <a:cubicBezTo>
                    <a:pt x="42" y="166"/>
                    <a:pt x="49" y="174"/>
                    <a:pt x="49" y="178"/>
                  </a:cubicBezTo>
                  <a:cubicBezTo>
                    <a:pt x="49" y="183"/>
                    <a:pt x="50" y="177"/>
                    <a:pt x="51" y="176"/>
                  </a:cubicBezTo>
                  <a:cubicBezTo>
                    <a:pt x="52" y="175"/>
                    <a:pt x="54" y="177"/>
                    <a:pt x="55" y="175"/>
                  </a:cubicBezTo>
                  <a:cubicBezTo>
                    <a:pt x="56" y="173"/>
                    <a:pt x="57" y="172"/>
                    <a:pt x="59" y="172"/>
                  </a:cubicBezTo>
                  <a:cubicBezTo>
                    <a:pt x="62" y="171"/>
                    <a:pt x="65" y="171"/>
                    <a:pt x="68" y="171"/>
                  </a:cubicBezTo>
                  <a:cubicBezTo>
                    <a:pt x="70" y="171"/>
                    <a:pt x="72" y="159"/>
                    <a:pt x="73" y="157"/>
                  </a:cubicBezTo>
                  <a:cubicBezTo>
                    <a:pt x="76" y="153"/>
                    <a:pt x="73" y="157"/>
                    <a:pt x="74" y="153"/>
                  </a:cubicBezTo>
                  <a:cubicBezTo>
                    <a:pt x="74" y="153"/>
                    <a:pt x="81" y="150"/>
                    <a:pt x="80" y="152"/>
                  </a:cubicBezTo>
                  <a:cubicBezTo>
                    <a:pt x="78" y="154"/>
                    <a:pt x="91" y="151"/>
                    <a:pt x="91" y="157"/>
                  </a:cubicBezTo>
                  <a:cubicBezTo>
                    <a:pt x="91" y="160"/>
                    <a:pt x="88" y="162"/>
                    <a:pt x="86" y="163"/>
                  </a:cubicBezTo>
                  <a:cubicBezTo>
                    <a:pt x="85" y="164"/>
                    <a:pt x="82" y="164"/>
                    <a:pt x="82" y="165"/>
                  </a:cubicBezTo>
                  <a:cubicBezTo>
                    <a:pt x="82" y="167"/>
                    <a:pt x="84" y="169"/>
                    <a:pt x="84" y="170"/>
                  </a:cubicBezTo>
                  <a:cubicBezTo>
                    <a:pt x="83" y="178"/>
                    <a:pt x="93" y="166"/>
                    <a:pt x="94" y="166"/>
                  </a:cubicBezTo>
                  <a:cubicBezTo>
                    <a:pt x="96" y="166"/>
                    <a:pt x="95" y="164"/>
                    <a:pt x="99" y="164"/>
                  </a:cubicBezTo>
                  <a:cubicBezTo>
                    <a:pt x="112" y="164"/>
                    <a:pt x="107" y="164"/>
                    <a:pt x="115" y="164"/>
                  </a:cubicBezTo>
                  <a:cubicBezTo>
                    <a:pt x="115" y="163"/>
                    <a:pt x="120" y="163"/>
                    <a:pt x="121" y="163"/>
                  </a:cubicBezTo>
                  <a:cubicBezTo>
                    <a:pt x="122" y="164"/>
                    <a:pt x="122" y="168"/>
                    <a:pt x="123" y="170"/>
                  </a:cubicBezTo>
                  <a:cubicBezTo>
                    <a:pt x="123" y="171"/>
                    <a:pt x="123" y="172"/>
                    <a:pt x="124" y="173"/>
                  </a:cubicBezTo>
                  <a:cubicBezTo>
                    <a:pt x="124" y="174"/>
                    <a:pt x="125" y="174"/>
                    <a:pt x="126" y="175"/>
                  </a:cubicBezTo>
                  <a:cubicBezTo>
                    <a:pt x="126" y="176"/>
                    <a:pt x="124" y="178"/>
                    <a:pt x="124" y="178"/>
                  </a:cubicBezTo>
                  <a:cubicBezTo>
                    <a:pt x="123" y="180"/>
                    <a:pt x="121" y="180"/>
                    <a:pt x="120" y="182"/>
                  </a:cubicBezTo>
                  <a:cubicBezTo>
                    <a:pt x="118" y="183"/>
                    <a:pt x="118" y="182"/>
                    <a:pt x="116" y="183"/>
                  </a:cubicBezTo>
                  <a:cubicBezTo>
                    <a:pt x="116" y="183"/>
                    <a:pt x="115" y="184"/>
                    <a:pt x="116" y="184"/>
                  </a:cubicBezTo>
                  <a:cubicBezTo>
                    <a:pt x="118" y="185"/>
                    <a:pt x="122" y="184"/>
                    <a:pt x="125" y="185"/>
                  </a:cubicBezTo>
                  <a:cubicBezTo>
                    <a:pt x="126" y="186"/>
                    <a:pt x="126" y="187"/>
                    <a:pt x="126" y="189"/>
                  </a:cubicBezTo>
                  <a:cubicBezTo>
                    <a:pt x="126" y="190"/>
                    <a:pt x="126" y="190"/>
                    <a:pt x="126" y="191"/>
                  </a:cubicBezTo>
                  <a:cubicBezTo>
                    <a:pt x="129" y="191"/>
                    <a:pt x="135" y="192"/>
                    <a:pt x="137" y="191"/>
                  </a:cubicBezTo>
                  <a:cubicBezTo>
                    <a:pt x="138" y="191"/>
                    <a:pt x="140" y="188"/>
                    <a:pt x="140" y="188"/>
                  </a:cubicBezTo>
                  <a:cubicBezTo>
                    <a:pt x="141" y="187"/>
                    <a:pt x="142" y="187"/>
                    <a:pt x="143" y="187"/>
                  </a:cubicBezTo>
                  <a:cubicBezTo>
                    <a:pt x="144" y="187"/>
                    <a:pt x="146" y="183"/>
                    <a:pt x="146" y="186"/>
                  </a:cubicBezTo>
                  <a:cubicBezTo>
                    <a:pt x="147" y="192"/>
                    <a:pt x="150" y="185"/>
                    <a:pt x="150" y="185"/>
                  </a:cubicBezTo>
                  <a:cubicBezTo>
                    <a:pt x="151" y="184"/>
                    <a:pt x="153" y="184"/>
                    <a:pt x="153" y="183"/>
                  </a:cubicBezTo>
                  <a:cubicBezTo>
                    <a:pt x="154" y="178"/>
                    <a:pt x="159" y="179"/>
                    <a:pt x="163" y="180"/>
                  </a:cubicBezTo>
                  <a:cubicBezTo>
                    <a:pt x="163" y="180"/>
                    <a:pt x="164" y="180"/>
                    <a:pt x="164" y="179"/>
                  </a:cubicBezTo>
                  <a:cubicBezTo>
                    <a:pt x="166" y="175"/>
                    <a:pt x="161" y="172"/>
                    <a:pt x="159" y="169"/>
                  </a:cubicBezTo>
                  <a:cubicBezTo>
                    <a:pt x="155" y="165"/>
                    <a:pt x="156" y="160"/>
                    <a:pt x="160" y="157"/>
                  </a:cubicBezTo>
                  <a:cubicBezTo>
                    <a:pt x="168" y="153"/>
                    <a:pt x="168" y="139"/>
                    <a:pt x="174" y="132"/>
                  </a:cubicBezTo>
                  <a:cubicBezTo>
                    <a:pt x="177" y="128"/>
                    <a:pt x="175" y="129"/>
                    <a:pt x="171" y="126"/>
                  </a:cubicBezTo>
                  <a:cubicBezTo>
                    <a:pt x="169" y="126"/>
                    <a:pt x="171" y="124"/>
                    <a:pt x="167" y="123"/>
                  </a:cubicBezTo>
                  <a:cubicBezTo>
                    <a:pt x="166" y="123"/>
                    <a:pt x="168" y="118"/>
                    <a:pt x="165" y="120"/>
                  </a:cubicBezTo>
                  <a:cubicBezTo>
                    <a:pt x="162" y="122"/>
                    <a:pt x="165" y="126"/>
                    <a:pt x="159" y="125"/>
                  </a:cubicBezTo>
                  <a:cubicBezTo>
                    <a:pt x="155" y="125"/>
                    <a:pt x="153" y="123"/>
                    <a:pt x="154" y="119"/>
                  </a:cubicBezTo>
                  <a:cubicBezTo>
                    <a:pt x="156" y="115"/>
                    <a:pt x="164" y="117"/>
                    <a:pt x="167" y="116"/>
                  </a:cubicBezTo>
                  <a:cubicBezTo>
                    <a:pt x="169" y="116"/>
                    <a:pt x="173" y="109"/>
                    <a:pt x="174" y="107"/>
                  </a:cubicBezTo>
                  <a:cubicBezTo>
                    <a:pt x="175" y="105"/>
                    <a:pt x="176" y="101"/>
                    <a:pt x="177" y="100"/>
                  </a:cubicBezTo>
                  <a:cubicBezTo>
                    <a:pt x="182" y="99"/>
                    <a:pt x="181" y="101"/>
                    <a:pt x="184" y="96"/>
                  </a:cubicBezTo>
                  <a:cubicBezTo>
                    <a:pt x="184" y="93"/>
                    <a:pt x="185" y="92"/>
                    <a:pt x="185" y="89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5" y="87"/>
                    <a:pt x="185" y="88"/>
                    <a:pt x="184" y="88"/>
                  </a:cubicBezTo>
                  <a:cubicBezTo>
                    <a:pt x="183" y="87"/>
                    <a:pt x="184" y="87"/>
                    <a:pt x="182" y="86"/>
                  </a:cubicBezTo>
                  <a:cubicBezTo>
                    <a:pt x="182" y="86"/>
                    <a:pt x="180" y="85"/>
                    <a:pt x="179" y="84"/>
                  </a:cubicBezTo>
                  <a:cubicBezTo>
                    <a:pt x="176" y="75"/>
                    <a:pt x="166" y="90"/>
                    <a:pt x="163" y="95"/>
                  </a:cubicBezTo>
                  <a:cubicBezTo>
                    <a:pt x="158" y="101"/>
                    <a:pt x="148" y="100"/>
                    <a:pt x="144" y="106"/>
                  </a:cubicBezTo>
                  <a:cubicBezTo>
                    <a:pt x="142" y="109"/>
                    <a:pt x="141" y="110"/>
                    <a:pt x="140" y="112"/>
                  </a:cubicBezTo>
                  <a:cubicBezTo>
                    <a:pt x="139" y="114"/>
                    <a:pt x="133" y="112"/>
                    <a:pt x="130" y="112"/>
                  </a:cubicBezTo>
                  <a:cubicBezTo>
                    <a:pt x="128" y="112"/>
                    <a:pt x="129" y="105"/>
                    <a:pt x="129" y="102"/>
                  </a:cubicBezTo>
                  <a:cubicBezTo>
                    <a:pt x="129" y="97"/>
                    <a:pt x="127" y="96"/>
                    <a:pt x="129" y="93"/>
                  </a:cubicBezTo>
                  <a:cubicBezTo>
                    <a:pt x="131" y="88"/>
                    <a:pt x="131" y="90"/>
                    <a:pt x="134" y="88"/>
                  </a:cubicBezTo>
                  <a:cubicBezTo>
                    <a:pt x="136" y="87"/>
                    <a:pt x="138" y="82"/>
                    <a:pt x="139" y="80"/>
                  </a:cubicBezTo>
                  <a:cubicBezTo>
                    <a:pt x="143" y="77"/>
                    <a:pt x="146" y="78"/>
                    <a:pt x="146" y="75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7" y="73"/>
                    <a:pt x="138" y="73"/>
                    <a:pt x="136" y="75"/>
                  </a:cubicBezTo>
                  <a:cubicBezTo>
                    <a:pt x="134" y="77"/>
                    <a:pt x="131" y="77"/>
                    <a:pt x="128" y="77"/>
                  </a:cubicBezTo>
                  <a:cubicBezTo>
                    <a:pt x="126" y="77"/>
                    <a:pt x="126" y="76"/>
                    <a:pt x="126" y="73"/>
                  </a:cubicBezTo>
                  <a:cubicBezTo>
                    <a:pt x="128" y="73"/>
                    <a:pt x="128" y="70"/>
                    <a:pt x="130" y="69"/>
                  </a:cubicBezTo>
                  <a:cubicBezTo>
                    <a:pt x="133" y="68"/>
                    <a:pt x="137" y="68"/>
                    <a:pt x="139" y="66"/>
                  </a:cubicBezTo>
                  <a:cubicBezTo>
                    <a:pt x="141" y="65"/>
                    <a:pt x="140" y="62"/>
                    <a:pt x="141" y="61"/>
                  </a:cubicBezTo>
                  <a:cubicBezTo>
                    <a:pt x="143" y="59"/>
                    <a:pt x="145" y="59"/>
                    <a:pt x="148" y="59"/>
                  </a:cubicBezTo>
                  <a:cubicBezTo>
                    <a:pt x="153" y="59"/>
                    <a:pt x="149" y="66"/>
                    <a:pt x="149" y="66"/>
                  </a:cubicBezTo>
                  <a:cubicBezTo>
                    <a:pt x="149" y="68"/>
                    <a:pt x="152" y="67"/>
                    <a:pt x="152" y="69"/>
                  </a:cubicBezTo>
                  <a:cubicBezTo>
                    <a:pt x="152" y="71"/>
                    <a:pt x="152" y="71"/>
                    <a:pt x="153" y="71"/>
                  </a:cubicBezTo>
                  <a:cubicBezTo>
                    <a:pt x="154" y="71"/>
                    <a:pt x="156" y="71"/>
                    <a:pt x="157" y="71"/>
                  </a:cubicBezTo>
                  <a:cubicBezTo>
                    <a:pt x="157" y="70"/>
                    <a:pt x="157" y="65"/>
                    <a:pt x="158" y="64"/>
                  </a:cubicBezTo>
                  <a:cubicBezTo>
                    <a:pt x="158" y="64"/>
                    <a:pt x="161" y="64"/>
                    <a:pt x="161" y="59"/>
                  </a:cubicBezTo>
                  <a:cubicBezTo>
                    <a:pt x="161" y="55"/>
                    <a:pt x="160" y="53"/>
                    <a:pt x="162" y="51"/>
                  </a:cubicBezTo>
                  <a:cubicBezTo>
                    <a:pt x="165" y="48"/>
                    <a:pt x="167" y="43"/>
                    <a:pt x="169" y="40"/>
                  </a:cubicBezTo>
                  <a:cubicBezTo>
                    <a:pt x="171" y="36"/>
                    <a:pt x="164" y="15"/>
                    <a:pt x="155" y="26"/>
                  </a:cubicBezTo>
                  <a:cubicBezTo>
                    <a:pt x="154" y="28"/>
                    <a:pt x="149" y="26"/>
                    <a:pt x="148" y="26"/>
                  </a:cubicBezTo>
                  <a:cubicBezTo>
                    <a:pt x="147" y="26"/>
                    <a:pt x="142" y="25"/>
                    <a:pt x="141" y="24"/>
                  </a:cubicBezTo>
                  <a:cubicBezTo>
                    <a:pt x="139" y="23"/>
                    <a:pt x="141" y="20"/>
                    <a:pt x="134" y="15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1"/>
                    <a:pt x="132" y="1"/>
                    <a:pt x="132" y="1"/>
                  </a:cubicBezTo>
                  <a:lnTo>
                    <a:pt x="113" y="5"/>
                  </a:ln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0" name="Freeform 20">
              <a:extLst>
                <a:ext uri="{FF2B5EF4-FFF2-40B4-BE49-F238E27FC236}">
                  <a16:creationId xmlns:a16="http://schemas.microsoft.com/office/drawing/2014/main" id="{A0E6DC03-5953-DCE3-CD9E-62911414C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" y="2786"/>
              <a:ext cx="360" cy="306"/>
            </a:xfrm>
            <a:custGeom>
              <a:avLst/>
              <a:gdLst>
                <a:gd name="T0" fmla="*/ 158 w 240"/>
                <a:gd name="T1" fmla="*/ 154 h 204"/>
                <a:gd name="T2" fmla="*/ 156 w 240"/>
                <a:gd name="T3" fmla="*/ 128 h 204"/>
                <a:gd name="T4" fmla="*/ 149 w 240"/>
                <a:gd name="T5" fmla="*/ 118 h 204"/>
                <a:gd name="T6" fmla="*/ 157 w 240"/>
                <a:gd name="T7" fmla="*/ 92 h 204"/>
                <a:gd name="T8" fmla="*/ 177 w 240"/>
                <a:gd name="T9" fmla="*/ 95 h 204"/>
                <a:gd name="T10" fmla="*/ 181 w 240"/>
                <a:gd name="T11" fmla="*/ 90 h 204"/>
                <a:gd name="T12" fmla="*/ 191 w 240"/>
                <a:gd name="T13" fmla="*/ 93 h 204"/>
                <a:gd name="T14" fmla="*/ 202 w 240"/>
                <a:gd name="T15" fmla="*/ 87 h 204"/>
                <a:gd name="T16" fmla="*/ 205 w 240"/>
                <a:gd name="T17" fmla="*/ 63 h 204"/>
                <a:gd name="T18" fmla="*/ 216 w 240"/>
                <a:gd name="T19" fmla="*/ 63 h 204"/>
                <a:gd name="T20" fmla="*/ 222 w 240"/>
                <a:gd name="T21" fmla="*/ 69 h 204"/>
                <a:gd name="T22" fmla="*/ 232 w 240"/>
                <a:gd name="T23" fmla="*/ 61 h 204"/>
                <a:gd name="T24" fmla="*/ 239 w 240"/>
                <a:gd name="T25" fmla="*/ 58 h 204"/>
                <a:gd name="T26" fmla="*/ 238 w 240"/>
                <a:gd name="T27" fmla="*/ 56 h 204"/>
                <a:gd name="T28" fmla="*/ 237 w 240"/>
                <a:gd name="T29" fmla="*/ 54 h 204"/>
                <a:gd name="T30" fmla="*/ 231 w 240"/>
                <a:gd name="T31" fmla="*/ 52 h 204"/>
                <a:gd name="T32" fmla="*/ 224 w 240"/>
                <a:gd name="T33" fmla="*/ 35 h 204"/>
                <a:gd name="T34" fmla="*/ 206 w 240"/>
                <a:gd name="T35" fmla="*/ 32 h 204"/>
                <a:gd name="T36" fmla="*/ 175 w 240"/>
                <a:gd name="T37" fmla="*/ 12 h 204"/>
                <a:gd name="T38" fmla="*/ 96 w 240"/>
                <a:gd name="T39" fmla="*/ 3 h 204"/>
                <a:gd name="T40" fmla="*/ 56 w 240"/>
                <a:gd name="T41" fmla="*/ 0 h 204"/>
                <a:gd name="T42" fmla="*/ 52 w 240"/>
                <a:gd name="T43" fmla="*/ 10 h 204"/>
                <a:gd name="T44" fmla="*/ 47 w 240"/>
                <a:gd name="T45" fmla="*/ 28 h 204"/>
                <a:gd name="T46" fmla="*/ 38 w 240"/>
                <a:gd name="T47" fmla="*/ 57 h 204"/>
                <a:gd name="T48" fmla="*/ 6 w 240"/>
                <a:gd name="T49" fmla="*/ 98 h 204"/>
                <a:gd name="T50" fmla="*/ 8 w 240"/>
                <a:gd name="T51" fmla="*/ 118 h 204"/>
                <a:gd name="T52" fmla="*/ 8 w 240"/>
                <a:gd name="T53" fmla="*/ 133 h 204"/>
                <a:gd name="T54" fmla="*/ 0 w 240"/>
                <a:gd name="T55" fmla="*/ 153 h 204"/>
                <a:gd name="T56" fmla="*/ 23 w 240"/>
                <a:gd name="T57" fmla="*/ 172 h 204"/>
                <a:gd name="T58" fmla="*/ 63 w 240"/>
                <a:gd name="T59" fmla="*/ 160 h 204"/>
                <a:gd name="T60" fmla="*/ 65 w 240"/>
                <a:gd name="T61" fmla="*/ 178 h 204"/>
                <a:gd name="T62" fmla="*/ 68 w 240"/>
                <a:gd name="T63" fmla="*/ 187 h 204"/>
                <a:gd name="T64" fmla="*/ 74 w 240"/>
                <a:gd name="T65" fmla="*/ 193 h 204"/>
                <a:gd name="T66" fmla="*/ 87 w 240"/>
                <a:gd name="T67" fmla="*/ 189 h 204"/>
                <a:gd name="T68" fmla="*/ 92 w 240"/>
                <a:gd name="T69" fmla="*/ 184 h 204"/>
                <a:gd name="T70" fmla="*/ 109 w 240"/>
                <a:gd name="T71" fmla="*/ 195 h 204"/>
                <a:gd name="T72" fmla="*/ 124 w 240"/>
                <a:gd name="T73" fmla="*/ 201 h 204"/>
                <a:gd name="T74" fmla="*/ 138 w 240"/>
                <a:gd name="T75" fmla="*/ 202 h 204"/>
                <a:gd name="T76" fmla="*/ 146 w 240"/>
                <a:gd name="T77" fmla="*/ 199 h 204"/>
                <a:gd name="T78" fmla="*/ 162 w 240"/>
                <a:gd name="T79" fmla="*/ 199 h 204"/>
                <a:gd name="T80" fmla="*/ 166 w 240"/>
                <a:gd name="T81" fmla="*/ 193 h 204"/>
                <a:gd name="T82" fmla="*/ 167 w 240"/>
                <a:gd name="T83" fmla="*/ 180 h 204"/>
                <a:gd name="T84" fmla="*/ 172 w 240"/>
                <a:gd name="T85" fmla="*/ 170 h 204"/>
                <a:gd name="T86" fmla="*/ 169 w 240"/>
                <a:gd name="T87" fmla="*/ 15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204">
                  <a:moveTo>
                    <a:pt x="168" y="154"/>
                  </a:moveTo>
                  <a:cubicBezTo>
                    <a:pt x="166" y="154"/>
                    <a:pt x="159" y="155"/>
                    <a:pt x="158" y="154"/>
                  </a:cubicBezTo>
                  <a:cubicBezTo>
                    <a:pt x="157" y="154"/>
                    <a:pt x="159" y="143"/>
                    <a:pt x="158" y="141"/>
                  </a:cubicBezTo>
                  <a:cubicBezTo>
                    <a:pt x="157" y="139"/>
                    <a:pt x="157" y="128"/>
                    <a:pt x="156" y="128"/>
                  </a:cubicBezTo>
                  <a:cubicBezTo>
                    <a:pt x="154" y="128"/>
                    <a:pt x="150" y="129"/>
                    <a:pt x="150" y="127"/>
                  </a:cubicBezTo>
                  <a:cubicBezTo>
                    <a:pt x="150" y="117"/>
                    <a:pt x="164" y="119"/>
                    <a:pt x="149" y="118"/>
                  </a:cubicBezTo>
                  <a:cubicBezTo>
                    <a:pt x="142" y="118"/>
                    <a:pt x="145" y="108"/>
                    <a:pt x="149" y="105"/>
                  </a:cubicBezTo>
                  <a:cubicBezTo>
                    <a:pt x="152" y="103"/>
                    <a:pt x="155" y="97"/>
                    <a:pt x="157" y="92"/>
                  </a:cubicBezTo>
                  <a:cubicBezTo>
                    <a:pt x="159" y="94"/>
                    <a:pt x="161" y="98"/>
                    <a:pt x="165" y="98"/>
                  </a:cubicBezTo>
                  <a:cubicBezTo>
                    <a:pt x="170" y="98"/>
                    <a:pt x="176" y="99"/>
                    <a:pt x="177" y="95"/>
                  </a:cubicBezTo>
                  <a:cubicBezTo>
                    <a:pt x="178" y="91"/>
                    <a:pt x="172" y="88"/>
                    <a:pt x="180" y="88"/>
                  </a:cubicBezTo>
                  <a:cubicBezTo>
                    <a:pt x="182" y="88"/>
                    <a:pt x="181" y="90"/>
                    <a:pt x="181" y="90"/>
                  </a:cubicBezTo>
                  <a:cubicBezTo>
                    <a:pt x="180" y="94"/>
                    <a:pt x="184" y="93"/>
                    <a:pt x="187" y="93"/>
                  </a:cubicBezTo>
                  <a:cubicBezTo>
                    <a:pt x="188" y="93"/>
                    <a:pt x="190" y="90"/>
                    <a:pt x="191" y="93"/>
                  </a:cubicBezTo>
                  <a:cubicBezTo>
                    <a:pt x="191" y="94"/>
                    <a:pt x="195" y="94"/>
                    <a:pt x="195" y="92"/>
                  </a:cubicBezTo>
                  <a:cubicBezTo>
                    <a:pt x="195" y="86"/>
                    <a:pt x="195" y="87"/>
                    <a:pt x="202" y="87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1" y="64"/>
                    <a:pt x="205" y="62"/>
                    <a:pt x="205" y="63"/>
                  </a:cubicBezTo>
                  <a:cubicBezTo>
                    <a:pt x="204" y="66"/>
                    <a:pt x="204" y="66"/>
                    <a:pt x="208" y="66"/>
                  </a:cubicBezTo>
                  <a:cubicBezTo>
                    <a:pt x="213" y="66"/>
                    <a:pt x="209" y="60"/>
                    <a:pt x="216" y="63"/>
                  </a:cubicBezTo>
                  <a:cubicBezTo>
                    <a:pt x="219" y="65"/>
                    <a:pt x="220" y="64"/>
                    <a:pt x="219" y="66"/>
                  </a:cubicBezTo>
                  <a:cubicBezTo>
                    <a:pt x="218" y="69"/>
                    <a:pt x="220" y="69"/>
                    <a:pt x="222" y="69"/>
                  </a:cubicBezTo>
                  <a:cubicBezTo>
                    <a:pt x="225" y="69"/>
                    <a:pt x="224" y="69"/>
                    <a:pt x="227" y="67"/>
                  </a:cubicBezTo>
                  <a:cubicBezTo>
                    <a:pt x="229" y="65"/>
                    <a:pt x="231" y="64"/>
                    <a:pt x="232" y="61"/>
                  </a:cubicBezTo>
                  <a:cubicBezTo>
                    <a:pt x="233" y="60"/>
                    <a:pt x="239" y="59"/>
                    <a:pt x="240" y="59"/>
                  </a:cubicBezTo>
                  <a:cubicBezTo>
                    <a:pt x="240" y="58"/>
                    <a:pt x="240" y="59"/>
                    <a:pt x="239" y="58"/>
                  </a:cubicBezTo>
                  <a:cubicBezTo>
                    <a:pt x="239" y="58"/>
                    <a:pt x="239" y="57"/>
                    <a:pt x="239" y="57"/>
                  </a:cubicBezTo>
                  <a:cubicBezTo>
                    <a:pt x="239" y="56"/>
                    <a:pt x="239" y="56"/>
                    <a:pt x="238" y="56"/>
                  </a:cubicBezTo>
                  <a:cubicBezTo>
                    <a:pt x="238" y="56"/>
                    <a:pt x="239" y="55"/>
                    <a:pt x="238" y="55"/>
                  </a:cubicBezTo>
                  <a:cubicBezTo>
                    <a:pt x="238" y="54"/>
                    <a:pt x="238" y="54"/>
                    <a:pt x="237" y="54"/>
                  </a:cubicBezTo>
                  <a:cubicBezTo>
                    <a:pt x="236" y="53"/>
                    <a:pt x="238" y="53"/>
                    <a:pt x="236" y="53"/>
                  </a:cubicBezTo>
                  <a:cubicBezTo>
                    <a:pt x="233" y="52"/>
                    <a:pt x="234" y="53"/>
                    <a:pt x="231" y="52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4" y="35"/>
                    <a:pt x="224" y="35"/>
                    <a:pt x="224" y="35"/>
                  </a:cubicBezTo>
                  <a:cubicBezTo>
                    <a:pt x="221" y="35"/>
                    <a:pt x="219" y="34"/>
                    <a:pt x="215" y="34"/>
                  </a:cubicBezTo>
                  <a:cubicBezTo>
                    <a:pt x="211" y="34"/>
                    <a:pt x="209" y="34"/>
                    <a:pt x="206" y="32"/>
                  </a:cubicBezTo>
                  <a:cubicBezTo>
                    <a:pt x="200" y="30"/>
                    <a:pt x="187" y="27"/>
                    <a:pt x="186" y="19"/>
                  </a:cubicBezTo>
                  <a:cubicBezTo>
                    <a:pt x="186" y="13"/>
                    <a:pt x="181" y="13"/>
                    <a:pt x="175" y="12"/>
                  </a:cubicBezTo>
                  <a:cubicBezTo>
                    <a:pt x="169" y="14"/>
                    <a:pt x="144" y="40"/>
                    <a:pt x="137" y="31"/>
                  </a:cubicBezTo>
                  <a:cubicBezTo>
                    <a:pt x="130" y="23"/>
                    <a:pt x="107" y="4"/>
                    <a:pt x="96" y="3"/>
                  </a:cubicBezTo>
                  <a:cubicBezTo>
                    <a:pt x="83" y="1"/>
                    <a:pt x="68" y="3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3" y="2"/>
                    <a:pt x="52" y="7"/>
                    <a:pt x="52" y="10"/>
                  </a:cubicBezTo>
                  <a:cubicBezTo>
                    <a:pt x="52" y="13"/>
                    <a:pt x="50" y="14"/>
                    <a:pt x="49" y="16"/>
                  </a:cubicBezTo>
                  <a:cubicBezTo>
                    <a:pt x="48" y="20"/>
                    <a:pt x="47" y="24"/>
                    <a:pt x="47" y="28"/>
                  </a:cubicBezTo>
                  <a:cubicBezTo>
                    <a:pt x="47" y="32"/>
                    <a:pt x="42" y="39"/>
                    <a:pt x="48" y="41"/>
                  </a:cubicBezTo>
                  <a:cubicBezTo>
                    <a:pt x="43" y="47"/>
                    <a:pt x="46" y="53"/>
                    <a:pt x="38" y="57"/>
                  </a:cubicBezTo>
                  <a:cubicBezTo>
                    <a:pt x="32" y="60"/>
                    <a:pt x="29" y="76"/>
                    <a:pt x="23" y="82"/>
                  </a:cubicBezTo>
                  <a:cubicBezTo>
                    <a:pt x="18" y="87"/>
                    <a:pt x="9" y="91"/>
                    <a:pt x="6" y="98"/>
                  </a:cubicBezTo>
                  <a:cubicBezTo>
                    <a:pt x="5" y="101"/>
                    <a:pt x="5" y="112"/>
                    <a:pt x="0" y="112"/>
                  </a:cubicBezTo>
                  <a:cubicBezTo>
                    <a:pt x="0" y="121"/>
                    <a:pt x="1" y="115"/>
                    <a:pt x="8" y="118"/>
                  </a:cubicBezTo>
                  <a:cubicBezTo>
                    <a:pt x="9" y="118"/>
                    <a:pt x="7" y="121"/>
                    <a:pt x="8" y="122"/>
                  </a:cubicBezTo>
                  <a:cubicBezTo>
                    <a:pt x="13" y="130"/>
                    <a:pt x="12" y="127"/>
                    <a:pt x="8" y="133"/>
                  </a:cubicBezTo>
                  <a:cubicBezTo>
                    <a:pt x="7" y="134"/>
                    <a:pt x="6" y="133"/>
                    <a:pt x="5" y="135"/>
                  </a:cubicBezTo>
                  <a:cubicBezTo>
                    <a:pt x="1" y="142"/>
                    <a:pt x="1" y="144"/>
                    <a:pt x="0" y="153"/>
                  </a:cubicBezTo>
                  <a:cubicBezTo>
                    <a:pt x="3" y="154"/>
                    <a:pt x="4" y="155"/>
                    <a:pt x="8" y="156"/>
                  </a:cubicBezTo>
                  <a:cubicBezTo>
                    <a:pt x="18" y="160"/>
                    <a:pt x="8" y="172"/>
                    <a:pt x="23" y="172"/>
                  </a:cubicBezTo>
                  <a:cubicBezTo>
                    <a:pt x="27" y="172"/>
                    <a:pt x="38" y="173"/>
                    <a:pt x="39" y="170"/>
                  </a:cubicBezTo>
                  <a:cubicBezTo>
                    <a:pt x="40" y="163"/>
                    <a:pt x="57" y="158"/>
                    <a:pt x="63" y="160"/>
                  </a:cubicBezTo>
                  <a:cubicBezTo>
                    <a:pt x="64" y="160"/>
                    <a:pt x="67" y="168"/>
                    <a:pt x="69" y="170"/>
                  </a:cubicBezTo>
                  <a:cubicBezTo>
                    <a:pt x="73" y="177"/>
                    <a:pt x="65" y="176"/>
                    <a:pt x="65" y="178"/>
                  </a:cubicBezTo>
                  <a:cubicBezTo>
                    <a:pt x="65" y="179"/>
                    <a:pt x="64" y="181"/>
                    <a:pt x="65" y="182"/>
                  </a:cubicBezTo>
                  <a:cubicBezTo>
                    <a:pt x="67" y="185"/>
                    <a:pt x="68" y="182"/>
                    <a:pt x="68" y="187"/>
                  </a:cubicBezTo>
                  <a:cubicBezTo>
                    <a:pt x="68" y="188"/>
                    <a:pt x="69" y="192"/>
                    <a:pt x="70" y="192"/>
                  </a:cubicBezTo>
                  <a:cubicBezTo>
                    <a:pt x="71" y="192"/>
                    <a:pt x="74" y="193"/>
                    <a:pt x="74" y="193"/>
                  </a:cubicBezTo>
                  <a:cubicBezTo>
                    <a:pt x="78" y="195"/>
                    <a:pt x="84" y="195"/>
                    <a:pt x="86" y="191"/>
                  </a:cubicBezTo>
                  <a:cubicBezTo>
                    <a:pt x="86" y="191"/>
                    <a:pt x="87" y="190"/>
                    <a:pt x="87" y="189"/>
                  </a:cubicBezTo>
                  <a:cubicBezTo>
                    <a:pt x="88" y="188"/>
                    <a:pt x="89" y="187"/>
                    <a:pt x="90" y="187"/>
                  </a:cubicBezTo>
                  <a:cubicBezTo>
                    <a:pt x="91" y="185"/>
                    <a:pt x="90" y="184"/>
                    <a:pt x="92" y="184"/>
                  </a:cubicBezTo>
                  <a:cubicBezTo>
                    <a:pt x="97" y="183"/>
                    <a:pt x="105" y="181"/>
                    <a:pt x="106" y="186"/>
                  </a:cubicBezTo>
                  <a:cubicBezTo>
                    <a:pt x="108" y="190"/>
                    <a:pt x="107" y="191"/>
                    <a:pt x="109" y="195"/>
                  </a:cubicBezTo>
                  <a:cubicBezTo>
                    <a:pt x="110" y="197"/>
                    <a:pt x="113" y="195"/>
                    <a:pt x="114" y="197"/>
                  </a:cubicBezTo>
                  <a:cubicBezTo>
                    <a:pt x="117" y="200"/>
                    <a:pt x="119" y="201"/>
                    <a:pt x="124" y="201"/>
                  </a:cubicBezTo>
                  <a:cubicBezTo>
                    <a:pt x="127" y="201"/>
                    <a:pt x="130" y="204"/>
                    <a:pt x="134" y="204"/>
                  </a:cubicBezTo>
                  <a:cubicBezTo>
                    <a:pt x="136" y="204"/>
                    <a:pt x="135" y="203"/>
                    <a:pt x="138" y="202"/>
                  </a:cubicBezTo>
                  <a:cubicBezTo>
                    <a:pt x="139" y="202"/>
                    <a:pt x="138" y="201"/>
                    <a:pt x="140" y="201"/>
                  </a:cubicBezTo>
                  <a:cubicBezTo>
                    <a:pt x="142" y="200"/>
                    <a:pt x="144" y="199"/>
                    <a:pt x="146" y="199"/>
                  </a:cubicBezTo>
                  <a:cubicBezTo>
                    <a:pt x="148" y="199"/>
                    <a:pt x="155" y="198"/>
                    <a:pt x="156" y="200"/>
                  </a:cubicBezTo>
                  <a:cubicBezTo>
                    <a:pt x="158" y="199"/>
                    <a:pt x="160" y="199"/>
                    <a:pt x="162" y="199"/>
                  </a:cubicBezTo>
                  <a:cubicBezTo>
                    <a:pt x="163" y="199"/>
                    <a:pt x="163" y="198"/>
                    <a:pt x="164" y="197"/>
                  </a:cubicBezTo>
                  <a:cubicBezTo>
                    <a:pt x="167" y="195"/>
                    <a:pt x="165" y="196"/>
                    <a:pt x="166" y="193"/>
                  </a:cubicBezTo>
                  <a:cubicBezTo>
                    <a:pt x="167" y="191"/>
                    <a:pt x="176" y="192"/>
                    <a:pt x="171" y="187"/>
                  </a:cubicBezTo>
                  <a:cubicBezTo>
                    <a:pt x="170" y="187"/>
                    <a:pt x="166" y="181"/>
                    <a:pt x="167" y="180"/>
                  </a:cubicBezTo>
                  <a:cubicBezTo>
                    <a:pt x="171" y="178"/>
                    <a:pt x="170" y="180"/>
                    <a:pt x="170" y="176"/>
                  </a:cubicBezTo>
                  <a:cubicBezTo>
                    <a:pt x="170" y="175"/>
                    <a:pt x="172" y="172"/>
                    <a:pt x="172" y="170"/>
                  </a:cubicBezTo>
                  <a:cubicBezTo>
                    <a:pt x="172" y="168"/>
                    <a:pt x="172" y="167"/>
                    <a:pt x="173" y="166"/>
                  </a:cubicBezTo>
                  <a:cubicBezTo>
                    <a:pt x="171" y="163"/>
                    <a:pt x="169" y="159"/>
                    <a:pt x="169" y="158"/>
                  </a:cubicBezTo>
                  <a:cubicBezTo>
                    <a:pt x="168" y="157"/>
                    <a:pt x="169" y="154"/>
                    <a:pt x="168" y="154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1" name="Freeform 21">
              <a:extLst>
                <a:ext uri="{FF2B5EF4-FFF2-40B4-BE49-F238E27FC236}">
                  <a16:creationId xmlns:a16="http://schemas.microsoft.com/office/drawing/2014/main" id="{EE383F28-3CD8-5D41-A83A-77891B408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2805"/>
              <a:ext cx="236" cy="271"/>
            </a:xfrm>
            <a:custGeom>
              <a:avLst/>
              <a:gdLst>
                <a:gd name="T0" fmla="*/ 60 w 158"/>
                <a:gd name="T1" fmla="*/ 175 h 181"/>
                <a:gd name="T2" fmla="*/ 68 w 158"/>
                <a:gd name="T3" fmla="*/ 172 h 181"/>
                <a:gd name="T4" fmla="*/ 67 w 158"/>
                <a:gd name="T5" fmla="*/ 162 h 181"/>
                <a:gd name="T6" fmla="*/ 69 w 158"/>
                <a:gd name="T7" fmla="*/ 153 h 181"/>
                <a:gd name="T8" fmla="*/ 73 w 158"/>
                <a:gd name="T9" fmla="*/ 150 h 181"/>
                <a:gd name="T10" fmla="*/ 79 w 158"/>
                <a:gd name="T11" fmla="*/ 149 h 181"/>
                <a:gd name="T12" fmla="*/ 91 w 158"/>
                <a:gd name="T13" fmla="*/ 123 h 181"/>
                <a:gd name="T14" fmla="*/ 101 w 158"/>
                <a:gd name="T15" fmla="*/ 116 h 181"/>
                <a:gd name="T16" fmla="*/ 113 w 158"/>
                <a:gd name="T17" fmla="*/ 105 h 181"/>
                <a:gd name="T18" fmla="*/ 124 w 158"/>
                <a:gd name="T19" fmla="*/ 82 h 181"/>
                <a:gd name="T20" fmla="*/ 128 w 158"/>
                <a:gd name="T21" fmla="*/ 73 h 181"/>
                <a:gd name="T22" fmla="*/ 123 w 158"/>
                <a:gd name="T23" fmla="*/ 63 h 181"/>
                <a:gd name="T24" fmla="*/ 136 w 158"/>
                <a:gd name="T25" fmla="*/ 62 h 181"/>
                <a:gd name="T26" fmla="*/ 152 w 158"/>
                <a:gd name="T27" fmla="*/ 58 h 181"/>
                <a:gd name="T28" fmla="*/ 157 w 158"/>
                <a:gd name="T29" fmla="*/ 43 h 181"/>
                <a:gd name="T30" fmla="*/ 148 w 158"/>
                <a:gd name="T31" fmla="*/ 32 h 181"/>
                <a:gd name="T32" fmla="*/ 149 w 158"/>
                <a:gd name="T33" fmla="*/ 14 h 181"/>
                <a:gd name="T34" fmla="*/ 147 w 158"/>
                <a:gd name="T35" fmla="*/ 2 h 181"/>
                <a:gd name="T36" fmla="*/ 138 w 158"/>
                <a:gd name="T37" fmla="*/ 9 h 181"/>
                <a:gd name="T38" fmla="*/ 124 w 158"/>
                <a:gd name="T39" fmla="*/ 20 h 181"/>
                <a:gd name="T40" fmla="*/ 111 w 158"/>
                <a:gd name="T41" fmla="*/ 28 h 181"/>
                <a:gd name="T42" fmla="*/ 89 w 158"/>
                <a:gd name="T43" fmla="*/ 11 h 181"/>
                <a:gd name="T44" fmla="*/ 82 w 158"/>
                <a:gd name="T45" fmla="*/ 23 h 181"/>
                <a:gd name="T46" fmla="*/ 89 w 158"/>
                <a:gd name="T47" fmla="*/ 40 h 181"/>
                <a:gd name="T48" fmla="*/ 95 w 158"/>
                <a:gd name="T49" fmla="*/ 42 h 181"/>
                <a:gd name="T50" fmla="*/ 96 w 158"/>
                <a:gd name="T51" fmla="*/ 44 h 181"/>
                <a:gd name="T52" fmla="*/ 97 w 158"/>
                <a:gd name="T53" fmla="*/ 46 h 181"/>
                <a:gd name="T54" fmla="*/ 90 w 158"/>
                <a:gd name="T55" fmla="*/ 49 h 181"/>
                <a:gd name="T56" fmla="*/ 80 w 158"/>
                <a:gd name="T57" fmla="*/ 57 h 181"/>
                <a:gd name="T58" fmla="*/ 74 w 158"/>
                <a:gd name="T59" fmla="*/ 51 h 181"/>
                <a:gd name="T60" fmla="*/ 63 w 158"/>
                <a:gd name="T61" fmla="*/ 51 h 181"/>
                <a:gd name="T62" fmla="*/ 60 w 158"/>
                <a:gd name="T63" fmla="*/ 75 h 181"/>
                <a:gd name="T64" fmla="*/ 49 w 158"/>
                <a:gd name="T65" fmla="*/ 81 h 181"/>
                <a:gd name="T66" fmla="*/ 39 w 158"/>
                <a:gd name="T67" fmla="*/ 78 h 181"/>
                <a:gd name="T68" fmla="*/ 35 w 158"/>
                <a:gd name="T69" fmla="*/ 83 h 181"/>
                <a:gd name="T70" fmla="*/ 15 w 158"/>
                <a:gd name="T71" fmla="*/ 80 h 181"/>
                <a:gd name="T72" fmla="*/ 7 w 158"/>
                <a:gd name="T73" fmla="*/ 106 h 181"/>
                <a:gd name="T74" fmla="*/ 14 w 158"/>
                <a:gd name="T75" fmla="*/ 116 h 181"/>
                <a:gd name="T76" fmla="*/ 16 w 158"/>
                <a:gd name="T77" fmla="*/ 142 h 181"/>
                <a:gd name="T78" fmla="*/ 27 w 158"/>
                <a:gd name="T79" fmla="*/ 146 h 181"/>
                <a:gd name="T80" fmla="*/ 34 w 158"/>
                <a:gd name="T81" fmla="*/ 152 h 181"/>
                <a:gd name="T82" fmla="*/ 44 w 158"/>
                <a:gd name="T83" fmla="*/ 162 h 181"/>
                <a:gd name="T84" fmla="*/ 50 w 158"/>
                <a:gd name="T85" fmla="*/ 167 h 181"/>
                <a:gd name="T86" fmla="*/ 51 w 158"/>
                <a:gd name="T87" fmla="*/ 178 h 181"/>
                <a:gd name="T88" fmla="*/ 57 w 158"/>
                <a:gd name="T89" fmla="*/ 17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" h="181">
                  <a:moveTo>
                    <a:pt x="57" y="177"/>
                  </a:moveTo>
                  <a:cubicBezTo>
                    <a:pt x="58" y="176"/>
                    <a:pt x="59" y="176"/>
                    <a:pt x="60" y="175"/>
                  </a:cubicBezTo>
                  <a:cubicBezTo>
                    <a:pt x="62" y="173"/>
                    <a:pt x="61" y="177"/>
                    <a:pt x="64" y="175"/>
                  </a:cubicBezTo>
                  <a:cubicBezTo>
                    <a:pt x="66" y="173"/>
                    <a:pt x="64" y="173"/>
                    <a:pt x="68" y="172"/>
                  </a:cubicBezTo>
                  <a:cubicBezTo>
                    <a:pt x="70" y="172"/>
                    <a:pt x="69" y="169"/>
                    <a:pt x="69" y="167"/>
                  </a:cubicBezTo>
                  <a:cubicBezTo>
                    <a:pt x="69" y="163"/>
                    <a:pt x="64" y="165"/>
                    <a:pt x="67" y="162"/>
                  </a:cubicBezTo>
                  <a:cubicBezTo>
                    <a:pt x="67" y="161"/>
                    <a:pt x="68" y="157"/>
                    <a:pt x="69" y="156"/>
                  </a:cubicBezTo>
                  <a:cubicBezTo>
                    <a:pt x="69" y="155"/>
                    <a:pt x="67" y="152"/>
                    <a:pt x="69" y="153"/>
                  </a:cubicBezTo>
                  <a:cubicBezTo>
                    <a:pt x="69" y="153"/>
                    <a:pt x="72" y="154"/>
                    <a:pt x="72" y="153"/>
                  </a:cubicBezTo>
                  <a:cubicBezTo>
                    <a:pt x="72" y="153"/>
                    <a:pt x="69" y="150"/>
                    <a:pt x="73" y="150"/>
                  </a:cubicBezTo>
                  <a:cubicBezTo>
                    <a:pt x="75" y="150"/>
                    <a:pt x="77" y="151"/>
                    <a:pt x="79" y="151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81" y="123"/>
                    <a:pt x="81" y="123"/>
                    <a:pt x="81" y="123"/>
                  </a:cubicBezTo>
                  <a:cubicBezTo>
                    <a:pt x="83" y="124"/>
                    <a:pt x="89" y="125"/>
                    <a:pt x="91" y="123"/>
                  </a:cubicBezTo>
                  <a:cubicBezTo>
                    <a:pt x="93" y="120"/>
                    <a:pt x="89" y="121"/>
                    <a:pt x="93" y="120"/>
                  </a:cubicBezTo>
                  <a:cubicBezTo>
                    <a:pt x="96" y="119"/>
                    <a:pt x="101" y="119"/>
                    <a:pt x="101" y="116"/>
                  </a:cubicBezTo>
                  <a:cubicBezTo>
                    <a:pt x="101" y="115"/>
                    <a:pt x="106" y="117"/>
                    <a:pt x="107" y="114"/>
                  </a:cubicBezTo>
                  <a:cubicBezTo>
                    <a:pt x="109" y="109"/>
                    <a:pt x="113" y="112"/>
                    <a:pt x="113" y="105"/>
                  </a:cubicBezTo>
                  <a:cubicBezTo>
                    <a:pt x="113" y="102"/>
                    <a:pt x="108" y="82"/>
                    <a:pt x="116" y="86"/>
                  </a:cubicBezTo>
                  <a:cubicBezTo>
                    <a:pt x="119" y="87"/>
                    <a:pt x="124" y="85"/>
                    <a:pt x="124" y="82"/>
                  </a:cubicBezTo>
                  <a:cubicBezTo>
                    <a:pt x="124" y="77"/>
                    <a:pt x="127" y="79"/>
                    <a:pt x="128" y="76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28" y="72"/>
                    <a:pt x="122" y="70"/>
                    <a:pt x="122" y="69"/>
                  </a:cubicBezTo>
                  <a:cubicBezTo>
                    <a:pt x="122" y="67"/>
                    <a:pt x="123" y="65"/>
                    <a:pt x="123" y="63"/>
                  </a:cubicBezTo>
                  <a:cubicBezTo>
                    <a:pt x="123" y="58"/>
                    <a:pt x="122" y="59"/>
                    <a:pt x="128" y="59"/>
                  </a:cubicBezTo>
                  <a:cubicBezTo>
                    <a:pt x="132" y="60"/>
                    <a:pt x="133" y="61"/>
                    <a:pt x="136" y="62"/>
                  </a:cubicBezTo>
                  <a:cubicBezTo>
                    <a:pt x="138" y="62"/>
                    <a:pt x="140" y="63"/>
                    <a:pt x="141" y="61"/>
                  </a:cubicBezTo>
                  <a:cubicBezTo>
                    <a:pt x="143" y="57"/>
                    <a:pt x="149" y="58"/>
                    <a:pt x="152" y="58"/>
                  </a:cubicBezTo>
                  <a:cubicBezTo>
                    <a:pt x="154" y="57"/>
                    <a:pt x="157" y="52"/>
                    <a:pt x="158" y="5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4"/>
                  </a:cubicBezTo>
                  <a:cubicBezTo>
                    <a:pt x="154" y="39"/>
                    <a:pt x="148" y="38"/>
                    <a:pt x="148" y="32"/>
                  </a:cubicBezTo>
                  <a:cubicBezTo>
                    <a:pt x="148" y="29"/>
                    <a:pt x="148" y="28"/>
                    <a:pt x="150" y="26"/>
                  </a:cubicBezTo>
                  <a:cubicBezTo>
                    <a:pt x="151" y="24"/>
                    <a:pt x="152" y="14"/>
                    <a:pt x="149" y="14"/>
                  </a:cubicBezTo>
                  <a:cubicBezTo>
                    <a:pt x="147" y="14"/>
                    <a:pt x="147" y="14"/>
                    <a:pt x="147" y="11"/>
                  </a:cubicBezTo>
                  <a:cubicBezTo>
                    <a:pt x="147" y="8"/>
                    <a:pt x="148" y="5"/>
                    <a:pt x="147" y="2"/>
                  </a:cubicBezTo>
                  <a:cubicBezTo>
                    <a:pt x="149" y="2"/>
                    <a:pt x="143" y="0"/>
                    <a:pt x="141" y="2"/>
                  </a:cubicBezTo>
                  <a:cubicBezTo>
                    <a:pt x="139" y="4"/>
                    <a:pt x="138" y="6"/>
                    <a:pt x="138" y="9"/>
                  </a:cubicBezTo>
                  <a:cubicBezTo>
                    <a:pt x="138" y="16"/>
                    <a:pt x="126" y="6"/>
                    <a:pt x="126" y="15"/>
                  </a:cubicBezTo>
                  <a:cubicBezTo>
                    <a:pt x="126" y="17"/>
                    <a:pt x="125" y="18"/>
                    <a:pt x="124" y="20"/>
                  </a:cubicBezTo>
                  <a:cubicBezTo>
                    <a:pt x="124" y="21"/>
                    <a:pt x="120" y="22"/>
                    <a:pt x="119" y="23"/>
                  </a:cubicBezTo>
                  <a:cubicBezTo>
                    <a:pt x="116" y="25"/>
                    <a:pt x="113" y="24"/>
                    <a:pt x="111" y="28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92" y="41"/>
                    <a:pt x="91" y="40"/>
                    <a:pt x="94" y="41"/>
                  </a:cubicBezTo>
                  <a:cubicBezTo>
                    <a:pt x="96" y="41"/>
                    <a:pt x="94" y="41"/>
                    <a:pt x="95" y="42"/>
                  </a:cubicBezTo>
                  <a:cubicBezTo>
                    <a:pt x="96" y="42"/>
                    <a:pt x="96" y="42"/>
                    <a:pt x="96" y="43"/>
                  </a:cubicBezTo>
                  <a:cubicBezTo>
                    <a:pt x="97" y="43"/>
                    <a:pt x="96" y="44"/>
                    <a:pt x="96" y="44"/>
                  </a:cubicBezTo>
                  <a:cubicBezTo>
                    <a:pt x="97" y="44"/>
                    <a:pt x="97" y="44"/>
                    <a:pt x="97" y="45"/>
                  </a:cubicBezTo>
                  <a:cubicBezTo>
                    <a:pt x="97" y="45"/>
                    <a:pt x="97" y="46"/>
                    <a:pt x="97" y="46"/>
                  </a:cubicBezTo>
                  <a:cubicBezTo>
                    <a:pt x="98" y="47"/>
                    <a:pt x="98" y="46"/>
                    <a:pt x="98" y="47"/>
                  </a:cubicBezTo>
                  <a:cubicBezTo>
                    <a:pt x="97" y="47"/>
                    <a:pt x="91" y="48"/>
                    <a:pt x="90" y="49"/>
                  </a:cubicBezTo>
                  <a:cubicBezTo>
                    <a:pt x="89" y="52"/>
                    <a:pt x="87" y="53"/>
                    <a:pt x="85" y="55"/>
                  </a:cubicBezTo>
                  <a:cubicBezTo>
                    <a:pt x="82" y="57"/>
                    <a:pt x="83" y="57"/>
                    <a:pt x="80" y="57"/>
                  </a:cubicBezTo>
                  <a:cubicBezTo>
                    <a:pt x="78" y="57"/>
                    <a:pt x="76" y="57"/>
                    <a:pt x="77" y="54"/>
                  </a:cubicBezTo>
                  <a:cubicBezTo>
                    <a:pt x="78" y="52"/>
                    <a:pt x="77" y="53"/>
                    <a:pt x="74" y="51"/>
                  </a:cubicBezTo>
                  <a:cubicBezTo>
                    <a:pt x="67" y="48"/>
                    <a:pt x="71" y="54"/>
                    <a:pt x="66" y="54"/>
                  </a:cubicBezTo>
                  <a:cubicBezTo>
                    <a:pt x="62" y="54"/>
                    <a:pt x="62" y="54"/>
                    <a:pt x="63" y="51"/>
                  </a:cubicBezTo>
                  <a:cubicBezTo>
                    <a:pt x="63" y="50"/>
                    <a:pt x="59" y="52"/>
                    <a:pt x="58" y="52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53" y="75"/>
                    <a:pt x="53" y="74"/>
                    <a:pt x="53" y="80"/>
                  </a:cubicBezTo>
                  <a:cubicBezTo>
                    <a:pt x="53" y="82"/>
                    <a:pt x="49" y="82"/>
                    <a:pt x="49" y="81"/>
                  </a:cubicBezTo>
                  <a:cubicBezTo>
                    <a:pt x="48" y="78"/>
                    <a:pt x="46" y="81"/>
                    <a:pt x="45" y="81"/>
                  </a:cubicBezTo>
                  <a:cubicBezTo>
                    <a:pt x="42" y="81"/>
                    <a:pt x="38" y="82"/>
                    <a:pt x="39" y="78"/>
                  </a:cubicBezTo>
                  <a:cubicBezTo>
                    <a:pt x="39" y="78"/>
                    <a:pt x="40" y="76"/>
                    <a:pt x="38" y="76"/>
                  </a:cubicBezTo>
                  <a:cubicBezTo>
                    <a:pt x="30" y="76"/>
                    <a:pt x="36" y="79"/>
                    <a:pt x="35" y="83"/>
                  </a:cubicBezTo>
                  <a:cubicBezTo>
                    <a:pt x="34" y="87"/>
                    <a:pt x="28" y="86"/>
                    <a:pt x="23" y="86"/>
                  </a:cubicBezTo>
                  <a:cubicBezTo>
                    <a:pt x="19" y="86"/>
                    <a:pt x="17" y="82"/>
                    <a:pt x="15" y="80"/>
                  </a:cubicBezTo>
                  <a:cubicBezTo>
                    <a:pt x="13" y="85"/>
                    <a:pt x="10" y="91"/>
                    <a:pt x="7" y="93"/>
                  </a:cubicBezTo>
                  <a:cubicBezTo>
                    <a:pt x="3" y="96"/>
                    <a:pt x="0" y="106"/>
                    <a:pt x="7" y="106"/>
                  </a:cubicBezTo>
                  <a:cubicBezTo>
                    <a:pt x="22" y="107"/>
                    <a:pt x="8" y="105"/>
                    <a:pt x="8" y="115"/>
                  </a:cubicBezTo>
                  <a:cubicBezTo>
                    <a:pt x="8" y="117"/>
                    <a:pt x="12" y="116"/>
                    <a:pt x="14" y="116"/>
                  </a:cubicBezTo>
                  <a:cubicBezTo>
                    <a:pt x="15" y="116"/>
                    <a:pt x="15" y="127"/>
                    <a:pt x="16" y="129"/>
                  </a:cubicBezTo>
                  <a:cubicBezTo>
                    <a:pt x="17" y="131"/>
                    <a:pt x="15" y="142"/>
                    <a:pt x="16" y="142"/>
                  </a:cubicBezTo>
                  <a:cubicBezTo>
                    <a:pt x="17" y="143"/>
                    <a:pt x="24" y="142"/>
                    <a:pt x="26" y="142"/>
                  </a:cubicBezTo>
                  <a:cubicBezTo>
                    <a:pt x="27" y="142"/>
                    <a:pt x="26" y="145"/>
                    <a:pt x="27" y="146"/>
                  </a:cubicBezTo>
                  <a:cubicBezTo>
                    <a:pt x="27" y="147"/>
                    <a:pt x="29" y="151"/>
                    <a:pt x="31" y="154"/>
                  </a:cubicBezTo>
                  <a:cubicBezTo>
                    <a:pt x="32" y="153"/>
                    <a:pt x="32" y="152"/>
                    <a:pt x="34" y="152"/>
                  </a:cubicBezTo>
                  <a:cubicBezTo>
                    <a:pt x="35" y="154"/>
                    <a:pt x="36" y="158"/>
                    <a:pt x="37" y="159"/>
                  </a:cubicBezTo>
                  <a:cubicBezTo>
                    <a:pt x="39" y="161"/>
                    <a:pt x="42" y="161"/>
                    <a:pt x="44" y="162"/>
                  </a:cubicBezTo>
                  <a:cubicBezTo>
                    <a:pt x="44" y="163"/>
                    <a:pt x="45" y="166"/>
                    <a:pt x="45" y="166"/>
                  </a:cubicBezTo>
                  <a:cubicBezTo>
                    <a:pt x="46" y="166"/>
                    <a:pt x="50" y="166"/>
                    <a:pt x="50" y="167"/>
                  </a:cubicBezTo>
                  <a:cubicBezTo>
                    <a:pt x="50" y="170"/>
                    <a:pt x="55" y="168"/>
                    <a:pt x="54" y="171"/>
                  </a:cubicBezTo>
                  <a:cubicBezTo>
                    <a:pt x="54" y="171"/>
                    <a:pt x="52" y="177"/>
                    <a:pt x="51" y="178"/>
                  </a:cubicBezTo>
                  <a:cubicBezTo>
                    <a:pt x="51" y="178"/>
                    <a:pt x="51" y="179"/>
                    <a:pt x="51" y="181"/>
                  </a:cubicBezTo>
                  <a:cubicBezTo>
                    <a:pt x="57" y="181"/>
                    <a:pt x="54" y="181"/>
                    <a:pt x="57" y="177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2" name="Freeform 22">
              <a:extLst>
                <a:ext uri="{FF2B5EF4-FFF2-40B4-BE49-F238E27FC236}">
                  <a16:creationId xmlns:a16="http://schemas.microsoft.com/office/drawing/2014/main" id="{15B00354-01C2-FEBC-FD64-CB4C48550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" y="2687"/>
              <a:ext cx="138" cy="137"/>
            </a:xfrm>
            <a:custGeom>
              <a:avLst/>
              <a:gdLst>
                <a:gd name="T0" fmla="*/ 87 w 93"/>
                <a:gd name="T1" fmla="*/ 37 h 92"/>
                <a:gd name="T2" fmla="*/ 82 w 93"/>
                <a:gd name="T3" fmla="*/ 39 h 92"/>
                <a:gd name="T4" fmla="*/ 82 w 93"/>
                <a:gd name="T5" fmla="*/ 36 h 92"/>
                <a:gd name="T6" fmla="*/ 78 w 93"/>
                <a:gd name="T7" fmla="*/ 32 h 92"/>
                <a:gd name="T8" fmla="*/ 79 w 93"/>
                <a:gd name="T9" fmla="*/ 21 h 92"/>
                <a:gd name="T10" fmla="*/ 78 w 93"/>
                <a:gd name="T11" fmla="*/ 21 h 92"/>
                <a:gd name="T12" fmla="*/ 71 w 93"/>
                <a:gd name="T13" fmla="*/ 15 h 92"/>
                <a:gd name="T14" fmla="*/ 61 w 93"/>
                <a:gd name="T15" fmla="*/ 8 h 92"/>
                <a:gd name="T16" fmla="*/ 52 w 93"/>
                <a:gd name="T17" fmla="*/ 0 h 92"/>
                <a:gd name="T18" fmla="*/ 40 w 93"/>
                <a:gd name="T19" fmla="*/ 5 h 92"/>
                <a:gd name="T20" fmla="*/ 32 w 93"/>
                <a:gd name="T21" fmla="*/ 15 h 92"/>
                <a:gd name="T22" fmla="*/ 16 w 93"/>
                <a:gd name="T23" fmla="*/ 31 h 92"/>
                <a:gd name="T24" fmla="*/ 10 w 93"/>
                <a:gd name="T25" fmla="*/ 36 h 92"/>
                <a:gd name="T26" fmla="*/ 5 w 93"/>
                <a:gd name="T27" fmla="*/ 49 h 92"/>
                <a:gd name="T28" fmla="*/ 1 w 93"/>
                <a:gd name="T29" fmla="*/ 57 h 92"/>
                <a:gd name="T30" fmla="*/ 11 w 93"/>
                <a:gd name="T31" fmla="*/ 77 h 92"/>
                <a:gd name="T32" fmla="*/ 12 w 93"/>
                <a:gd name="T33" fmla="*/ 77 h 92"/>
                <a:gd name="T34" fmla="*/ 14 w 93"/>
                <a:gd name="T35" fmla="*/ 73 h 92"/>
                <a:gd name="T36" fmla="*/ 18 w 93"/>
                <a:gd name="T37" fmla="*/ 72 h 92"/>
                <a:gd name="T38" fmla="*/ 18 w 93"/>
                <a:gd name="T39" fmla="*/ 75 h 92"/>
                <a:gd name="T40" fmla="*/ 28 w 93"/>
                <a:gd name="T41" fmla="*/ 77 h 92"/>
                <a:gd name="T42" fmla="*/ 30 w 93"/>
                <a:gd name="T43" fmla="*/ 80 h 92"/>
                <a:gd name="T44" fmla="*/ 39 w 93"/>
                <a:gd name="T45" fmla="*/ 84 h 92"/>
                <a:gd name="T46" fmla="*/ 42 w 93"/>
                <a:gd name="T47" fmla="*/ 89 h 92"/>
                <a:gd name="T48" fmla="*/ 58 w 93"/>
                <a:gd name="T49" fmla="*/ 81 h 92"/>
                <a:gd name="T50" fmla="*/ 81 w 93"/>
                <a:gd name="T51" fmla="*/ 67 h 92"/>
                <a:gd name="T52" fmla="*/ 89 w 93"/>
                <a:gd name="T53" fmla="*/ 57 h 92"/>
                <a:gd name="T54" fmla="*/ 93 w 93"/>
                <a:gd name="T55" fmla="*/ 45 h 92"/>
                <a:gd name="T56" fmla="*/ 91 w 93"/>
                <a:gd name="T57" fmla="*/ 44 h 92"/>
                <a:gd name="T58" fmla="*/ 87 w 93"/>
                <a:gd name="T59" fmla="*/ 3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92">
                  <a:moveTo>
                    <a:pt x="87" y="37"/>
                  </a:moveTo>
                  <a:cubicBezTo>
                    <a:pt x="85" y="37"/>
                    <a:pt x="84" y="43"/>
                    <a:pt x="82" y="39"/>
                  </a:cubicBezTo>
                  <a:cubicBezTo>
                    <a:pt x="81" y="38"/>
                    <a:pt x="82" y="37"/>
                    <a:pt x="82" y="36"/>
                  </a:cubicBezTo>
                  <a:cubicBezTo>
                    <a:pt x="81" y="34"/>
                    <a:pt x="79" y="35"/>
                    <a:pt x="78" y="32"/>
                  </a:cubicBezTo>
                  <a:cubicBezTo>
                    <a:pt x="77" y="29"/>
                    <a:pt x="82" y="21"/>
                    <a:pt x="79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5" y="21"/>
                    <a:pt x="74" y="16"/>
                    <a:pt x="71" y="15"/>
                  </a:cubicBezTo>
                  <a:cubicBezTo>
                    <a:pt x="64" y="14"/>
                    <a:pt x="65" y="12"/>
                    <a:pt x="61" y="8"/>
                  </a:cubicBezTo>
                  <a:cubicBezTo>
                    <a:pt x="58" y="5"/>
                    <a:pt x="53" y="4"/>
                    <a:pt x="52" y="0"/>
                  </a:cubicBezTo>
                  <a:cubicBezTo>
                    <a:pt x="47" y="1"/>
                    <a:pt x="40" y="1"/>
                    <a:pt x="40" y="5"/>
                  </a:cubicBezTo>
                  <a:cubicBezTo>
                    <a:pt x="40" y="14"/>
                    <a:pt x="42" y="15"/>
                    <a:pt x="32" y="15"/>
                  </a:cubicBezTo>
                  <a:cubicBezTo>
                    <a:pt x="11" y="15"/>
                    <a:pt x="16" y="15"/>
                    <a:pt x="16" y="31"/>
                  </a:cubicBezTo>
                  <a:cubicBezTo>
                    <a:pt x="16" y="34"/>
                    <a:pt x="13" y="34"/>
                    <a:pt x="10" y="36"/>
                  </a:cubicBezTo>
                  <a:cubicBezTo>
                    <a:pt x="9" y="37"/>
                    <a:pt x="5" y="45"/>
                    <a:pt x="5" y="49"/>
                  </a:cubicBezTo>
                  <a:cubicBezTo>
                    <a:pt x="5" y="54"/>
                    <a:pt x="2" y="52"/>
                    <a:pt x="1" y="57"/>
                  </a:cubicBezTo>
                  <a:cubicBezTo>
                    <a:pt x="0" y="71"/>
                    <a:pt x="1" y="74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2" y="75"/>
                    <a:pt x="10" y="74"/>
                    <a:pt x="14" y="73"/>
                  </a:cubicBezTo>
                  <a:cubicBezTo>
                    <a:pt x="15" y="73"/>
                    <a:pt x="17" y="72"/>
                    <a:pt x="18" y="72"/>
                  </a:cubicBezTo>
                  <a:cubicBezTo>
                    <a:pt x="19" y="72"/>
                    <a:pt x="18" y="74"/>
                    <a:pt x="18" y="75"/>
                  </a:cubicBezTo>
                  <a:cubicBezTo>
                    <a:pt x="20" y="79"/>
                    <a:pt x="26" y="75"/>
                    <a:pt x="28" y="77"/>
                  </a:cubicBezTo>
                  <a:cubicBezTo>
                    <a:pt x="29" y="78"/>
                    <a:pt x="28" y="79"/>
                    <a:pt x="30" y="80"/>
                  </a:cubicBezTo>
                  <a:cubicBezTo>
                    <a:pt x="32" y="80"/>
                    <a:pt x="39" y="83"/>
                    <a:pt x="39" y="84"/>
                  </a:cubicBezTo>
                  <a:cubicBezTo>
                    <a:pt x="39" y="86"/>
                    <a:pt x="40" y="89"/>
                    <a:pt x="42" y="89"/>
                  </a:cubicBezTo>
                  <a:cubicBezTo>
                    <a:pt x="59" y="92"/>
                    <a:pt x="49" y="86"/>
                    <a:pt x="58" y="8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6" y="64"/>
                    <a:pt x="88" y="64"/>
                    <a:pt x="89" y="57"/>
                  </a:cubicBezTo>
                  <a:cubicBezTo>
                    <a:pt x="90" y="55"/>
                    <a:pt x="92" y="46"/>
                    <a:pt x="93" y="45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0" y="39"/>
                    <a:pt x="92" y="38"/>
                    <a:pt x="87" y="37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3" name="Freeform 23">
              <a:extLst>
                <a:ext uri="{FF2B5EF4-FFF2-40B4-BE49-F238E27FC236}">
                  <a16:creationId xmlns:a16="http://schemas.microsoft.com/office/drawing/2014/main" id="{4891D00D-56E6-34E4-11C4-E0BED126F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" y="2357"/>
              <a:ext cx="594" cy="530"/>
            </a:xfrm>
            <a:custGeom>
              <a:avLst/>
              <a:gdLst>
                <a:gd name="T0" fmla="*/ 115 w 397"/>
                <a:gd name="T1" fmla="*/ 43 h 354"/>
                <a:gd name="T2" fmla="*/ 114 w 397"/>
                <a:gd name="T3" fmla="*/ 49 h 354"/>
                <a:gd name="T4" fmla="*/ 60 w 397"/>
                <a:gd name="T5" fmla="*/ 113 h 354"/>
                <a:gd name="T6" fmla="*/ 42 w 397"/>
                <a:gd name="T7" fmla="*/ 113 h 354"/>
                <a:gd name="T8" fmla="*/ 4 w 397"/>
                <a:gd name="T9" fmla="*/ 123 h 354"/>
                <a:gd name="T10" fmla="*/ 36 w 397"/>
                <a:gd name="T11" fmla="*/ 203 h 354"/>
                <a:gd name="T12" fmla="*/ 77 w 397"/>
                <a:gd name="T13" fmla="*/ 210 h 354"/>
                <a:gd name="T14" fmla="*/ 85 w 397"/>
                <a:gd name="T15" fmla="*/ 199 h 354"/>
                <a:gd name="T16" fmla="*/ 89 w 397"/>
                <a:gd name="T17" fmla="*/ 195 h 354"/>
                <a:gd name="T18" fmla="*/ 104 w 397"/>
                <a:gd name="T19" fmla="*/ 220 h 354"/>
                <a:gd name="T20" fmla="*/ 91 w 397"/>
                <a:gd name="T21" fmla="*/ 274 h 354"/>
                <a:gd name="T22" fmla="*/ 165 w 397"/>
                <a:gd name="T23" fmla="*/ 318 h 354"/>
                <a:gd name="T24" fmla="*/ 234 w 397"/>
                <a:gd name="T25" fmla="*/ 319 h 354"/>
                <a:gd name="T26" fmla="*/ 252 w 397"/>
                <a:gd name="T27" fmla="*/ 322 h 354"/>
                <a:gd name="T28" fmla="*/ 281 w 397"/>
                <a:gd name="T29" fmla="*/ 327 h 354"/>
                <a:gd name="T30" fmla="*/ 296 w 397"/>
                <a:gd name="T31" fmla="*/ 314 h 354"/>
                <a:gd name="T32" fmla="*/ 317 w 397"/>
                <a:gd name="T33" fmla="*/ 301 h 354"/>
                <a:gd name="T34" fmla="*/ 320 w 397"/>
                <a:gd name="T35" fmla="*/ 325 h 354"/>
                <a:gd name="T36" fmla="*/ 327 w 397"/>
                <a:gd name="T37" fmla="*/ 342 h 354"/>
                <a:gd name="T38" fmla="*/ 341 w 397"/>
                <a:gd name="T39" fmla="*/ 348 h 354"/>
                <a:gd name="T40" fmla="*/ 364 w 397"/>
                <a:gd name="T41" fmla="*/ 350 h 354"/>
                <a:gd name="T42" fmla="*/ 369 w 397"/>
                <a:gd name="T43" fmla="*/ 346 h 354"/>
                <a:gd name="T44" fmla="*/ 367 w 397"/>
                <a:gd name="T45" fmla="*/ 340 h 354"/>
                <a:gd name="T46" fmla="*/ 362 w 397"/>
                <a:gd name="T47" fmla="*/ 332 h 354"/>
                <a:gd name="T48" fmla="*/ 378 w 397"/>
                <a:gd name="T49" fmla="*/ 315 h 354"/>
                <a:gd name="T50" fmla="*/ 372 w 397"/>
                <a:gd name="T51" fmla="*/ 309 h 354"/>
                <a:gd name="T52" fmla="*/ 369 w 397"/>
                <a:gd name="T53" fmla="*/ 299 h 354"/>
                <a:gd name="T54" fmla="*/ 375 w 397"/>
                <a:gd name="T55" fmla="*/ 281 h 354"/>
                <a:gd name="T56" fmla="*/ 389 w 397"/>
                <a:gd name="T57" fmla="*/ 235 h 354"/>
                <a:gd name="T58" fmla="*/ 361 w 397"/>
                <a:gd name="T59" fmla="*/ 222 h 354"/>
                <a:gd name="T60" fmla="*/ 334 w 397"/>
                <a:gd name="T61" fmla="*/ 224 h 354"/>
                <a:gd name="T62" fmla="*/ 306 w 397"/>
                <a:gd name="T63" fmla="*/ 216 h 354"/>
                <a:gd name="T64" fmla="*/ 303 w 397"/>
                <a:gd name="T65" fmla="*/ 208 h 354"/>
                <a:gd name="T66" fmla="*/ 285 w 397"/>
                <a:gd name="T67" fmla="*/ 193 h 354"/>
                <a:gd name="T68" fmla="*/ 264 w 397"/>
                <a:gd name="T69" fmla="*/ 196 h 354"/>
                <a:gd name="T70" fmla="*/ 247 w 397"/>
                <a:gd name="T71" fmla="*/ 201 h 354"/>
                <a:gd name="T72" fmla="*/ 241 w 397"/>
                <a:gd name="T73" fmla="*/ 186 h 354"/>
                <a:gd name="T74" fmla="*/ 223 w 397"/>
                <a:gd name="T75" fmla="*/ 183 h 354"/>
                <a:gd name="T76" fmla="*/ 218 w 397"/>
                <a:gd name="T77" fmla="*/ 179 h 354"/>
                <a:gd name="T78" fmla="*/ 226 w 397"/>
                <a:gd name="T79" fmla="*/ 159 h 354"/>
                <a:gd name="T80" fmla="*/ 220 w 397"/>
                <a:gd name="T81" fmla="*/ 149 h 354"/>
                <a:gd name="T82" fmla="*/ 214 w 397"/>
                <a:gd name="T83" fmla="*/ 138 h 354"/>
                <a:gd name="T84" fmla="*/ 201 w 397"/>
                <a:gd name="T85" fmla="*/ 147 h 354"/>
                <a:gd name="T86" fmla="*/ 179 w 397"/>
                <a:gd name="T87" fmla="*/ 140 h 354"/>
                <a:gd name="T88" fmla="*/ 179 w 397"/>
                <a:gd name="T89" fmla="*/ 96 h 354"/>
                <a:gd name="T90" fmla="*/ 184 w 397"/>
                <a:gd name="T91" fmla="*/ 84 h 354"/>
                <a:gd name="T92" fmla="*/ 178 w 397"/>
                <a:gd name="T93" fmla="*/ 42 h 354"/>
                <a:gd name="T94" fmla="*/ 170 w 397"/>
                <a:gd name="T95" fmla="*/ 30 h 354"/>
                <a:gd name="T96" fmla="*/ 172 w 397"/>
                <a:gd name="T97" fmla="*/ 18 h 354"/>
                <a:gd name="T98" fmla="*/ 165 w 397"/>
                <a:gd name="T99" fmla="*/ 12 h 354"/>
                <a:gd name="T100" fmla="*/ 156 w 397"/>
                <a:gd name="T101" fmla="*/ 1 h 354"/>
                <a:gd name="T102" fmla="*/ 127 w 397"/>
                <a:gd name="T103" fmla="*/ 4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7" h="354">
                  <a:moveTo>
                    <a:pt x="127" y="44"/>
                  </a:moveTo>
                  <a:cubicBezTo>
                    <a:pt x="122" y="44"/>
                    <a:pt x="122" y="44"/>
                    <a:pt x="122" y="44"/>
                  </a:cubicBezTo>
                  <a:cubicBezTo>
                    <a:pt x="119" y="44"/>
                    <a:pt x="119" y="43"/>
                    <a:pt x="115" y="43"/>
                  </a:cubicBezTo>
                  <a:cubicBezTo>
                    <a:pt x="112" y="43"/>
                    <a:pt x="115" y="44"/>
                    <a:pt x="114" y="46"/>
                  </a:cubicBezTo>
                  <a:cubicBezTo>
                    <a:pt x="113" y="48"/>
                    <a:pt x="111" y="46"/>
                    <a:pt x="113" y="48"/>
                  </a:cubicBezTo>
                  <a:cubicBezTo>
                    <a:pt x="113" y="49"/>
                    <a:pt x="114" y="49"/>
                    <a:pt x="114" y="49"/>
                  </a:cubicBezTo>
                  <a:cubicBezTo>
                    <a:pt x="114" y="51"/>
                    <a:pt x="114" y="52"/>
                    <a:pt x="114" y="53"/>
                  </a:cubicBezTo>
                  <a:cubicBezTo>
                    <a:pt x="114" y="56"/>
                    <a:pt x="113" y="59"/>
                    <a:pt x="115" y="60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2" y="106"/>
                    <a:pt x="54" y="106"/>
                    <a:pt x="53" y="106"/>
                  </a:cubicBezTo>
                  <a:cubicBezTo>
                    <a:pt x="44" y="104"/>
                    <a:pt x="52" y="107"/>
                    <a:pt x="49" y="109"/>
                  </a:cubicBezTo>
                  <a:cubicBezTo>
                    <a:pt x="47" y="110"/>
                    <a:pt x="42" y="107"/>
                    <a:pt x="42" y="113"/>
                  </a:cubicBezTo>
                  <a:cubicBezTo>
                    <a:pt x="41" y="116"/>
                    <a:pt x="39" y="120"/>
                    <a:pt x="39" y="123"/>
                  </a:cubicBezTo>
                  <a:cubicBezTo>
                    <a:pt x="34" y="123"/>
                    <a:pt x="26" y="129"/>
                    <a:pt x="20" y="128"/>
                  </a:cubicBezTo>
                  <a:cubicBezTo>
                    <a:pt x="12" y="123"/>
                    <a:pt x="4" y="115"/>
                    <a:pt x="4" y="123"/>
                  </a:cubicBezTo>
                  <a:cubicBezTo>
                    <a:pt x="4" y="125"/>
                    <a:pt x="0" y="168"/>
                    <a:pt x="11" y="179"/>
                  </a:cubicBezTo>
                  <a:cubicBezTo>
                    <a:pt x="14" y="182"/>
                    <a:pt x="19" y="185"/>
                    <a:pt x="24" y="188"/>
                  </a:cubicBezTo>
                  <a:cubicBezTo>
                    <a:pt x="28" y="191"/>
                    <a:pt x="29" y="203"/>
                    <a:pt x="36" y="203"/>
                  </a:cubicBezTo>
                  <a:cubicBezTo>
                    <a:pt x="47" y="203"/>
                    <a:pt x="50" y="205"/>
                    <a:pt x="56" y="209"/>
                  </a:cubicBezTo>
                  <a:cubicBezTo>
                    <a:pt x="63" y="213"/>
                    <a:pt x="59" y="213"/>
                    <a:pt x="66" y="213"/>
                  </a:cubicBezTo>
                  <a:cubicBezTo>
                    <a:pt x="72" y="213"/>
                    <a:pt x="76" y="215"/>
                    <a:pt x="77" y="210"/>
                  </a:cubicBezTo>
                  <a:cubicBezTo>
                    <a:pt x="77" y="208"/>
                    <a:pt x="77" y="204"/>
                    <a:pt x="78" y="203"/>
                  </a:cubicBezTo>
                  <a:cubicBezTo>
                    <a:pt x="85" y="200"/>
                    <a:pt x="79" y="202"/>
                    <a:pt x="82" y="201"/>
                  </a:cubicBezTo>
                  <a:cubicBezTo>
                    <a:pt x="83" y="200"/>
                    <a:pt x="84" y="199"/>
                    <a:pt x="85" y="199"/>
                  </a:cubicBezTo>
                  <a:cubicBezTo>
                    <a:pt x="85" y="199"/>
                    <a:pt x="85" y="198"/>
                    <a:pt x="86" y="198"/>
                  </a:cubicBezTo>
                  <a:cubicBezTo>
                    <a:pt x="86" y="197"/>
                    <a:pt x="86" y="197"/>
                    <a:pt x="87" y="197"/>
                  </a:cubicBezTo>
                  <a:cubicBezTo>
                    <a:pt x="87" y="196"/>
                    <a:pt x="89" y="196"/>
                    <a:pt x="89" y="195"/>
                  </a:cubicBezTo>
                  <a:cubicBezTo>
                    <a:pt x="92" y="195"/>
                    <a:pt x="92" y="194"/>
                    <a:pt x="95" y="194"/>
                  </a:cubicBezTo>
                  <a:cubicBezTo>
                    <a:pt x="104" y="195"/>
                    <a:pt x="100" y="197"/>
                    <a:pt x="101" y="207"/>
                  </a:cubicBezTo>
                  <a:cubicBezTo>
                    <a:pt x="101" y="211"/>
                    <a:pt x="104" y="214"/>
                    <a:pt x="104" y="220"/>
                  </a:cubicBezTo>
                  <a:cubicBezTo>
                    <a:pt x="104" y="226"/>
                    <a:pt x="97" y="225"/>
                    <a:pt x="97" y="233"/>
                  </a:cubicBezTo>
                  <a:cubicBezTo>
                    <a:pt x="97" y="244"/>
                    <a:pt x="102" y="250"/>
                    <a:pt x="100" y="261"/>
                  </a:cubicBezTo>
                  <a:cubicBezTo>
                    <a:pt x="99" y="265"/>
                    <a:pt x="93" y="270"/>
                    <a:pt x="91" y="274"/>
                  </a:cubicBezTo>
                  <a:cubicBezTo>
                    <a:pt x="89" y="277"/>
                    <a:pt x="87" y="283"/>
                    <a:pt x="84" y="287"/>
                  </a:cubicBezTo>
                  <a:cubicBezTo>
                    <a:pt x="96" y="290"/>
                    <a:pt x="111" y="288"/>
                    <a:pt x="124" y="290"/>
                  </a:cubicBezTo>
                  <a:cubicBezTo>
                    <a:pt x="135" y="291"/>
                    <a:pt x="158" y="310"/>
                    <a:pt x="165" y="318"/>
                  </a:cubicBezTo>
                  <a:cubicBezTo>
                    <a:pt x="172" y="327"/>
                    <a:pt x="197" y="301"/>
                    <a:pt x="203" y="299"/>
                  </a:cubicBezTo>
                  <a:cubicBezTo>
                    <a:pt x="209" y="300"/>
                    <a:pt x="214" y="300"/>
                    <a:pt x="214" y="306"/>
                  </a:cubicBezTo>
                  <a:cubicBezTo>
                    <a:pt x="215" y="314"/>
                    <a:pt x="228" y="317"/>
                    <a:pt x="234" y="319"/>
                  </a:cubicBezTo>
                  <a:cubicBezTo>
                    <a:pt x="237" y="321"/>
                    <a:pt x="239" y="321"/>
                    <a:pt x="243" y="321"/>
                  </a:cubicBezTo>
                  <a:cubicBezTo>
                    <a:pt x="247" y="321"/>
                    <a:pt x="249" y="322"/>
                    <a:pt x="252" y="322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59" y="310"/>
                    <a:pt x="259" y="310"/>
                    <a:pt x="259" y="310"/>
                  </a:cubicBezTo>
                  <a:cubicBezTo>
                    <a:pt x="266" y="310"/>
                    <a:pt x="266" y="310"/>
                    <a:pt x="266" y="310"/>
                  </a:cubicBezTo>
                  <a:cubicBezTo>
                    <a:pt x="281" y="327"/>
                    <a:pt x="281" y="327"/>
                    <a:pt x="281" y="327"/>
                  </a:cubicBezTo>
                  <a:cubicBezTo>
                    <a:pt x="283" y="323"/>
                    <a:pt x="286" y="324"/>
                    <a:pt x="289" y="322"/>
                  </a:cubicBezTo>
                  <a:cubicBezTo>
                    <a:pt x="290" y="321"/>
                    <a:pt x="294" y="320"/>
                    <a:pt x="294" y="319"/>
                  </a:cubicBezTo>
                  <a:cubicBezTo>
                    <a:pt x="295" y="317"/>
                    <a:pt x="296" y="316"/>
                    <a:pt x="296" y="314"/>
                  </a:cubicBezTo>
                  <a:cubicBezTo>
                    <a:pt x="296" y="305"/>
                    <a:pt x="308" y="315"/>
                    <a:pt x="308" y="308"/>
                  </a:cubicBezTo>
                  <a:cubicBezTo>
                    <a:pt x="308" y="305"/>
                    <a:pt x="309" y="303"/>
                    <a:pt x="311" y="301"/>
                  </a:cubicBezTo>
                  <a:cubicBezTo>
                    <a:pt x="313" y="299"/>
                    <a:pt x="319" y="301"/>
                    <a:pt x="317" y="301"/>
                  </a:cubicBezTo>
                  <a:cubicBezTo>
                    <a:pt x="318" y="304"/>
                    <a:pt x="317" y="307"/>
                    <a:pt x="317" y="310"/>
                  </a:cubicBezTo>
                  <a:cubicBezTo>
                    <a:pt x="317" y="313"/>
                    <a:pt x="317" y="313"/>
                    <a:pt x="319" y="313"/>
                  </a:cubicBezTo>
                  <a:cubicBezTo>
                    <a:pt x="322" y="313"/>
                    <a:pt x="321" y="323"/>
                    <a:pt x="320" y="325"/>
                  </a:cubicBezTo>
                  <a:cubicBezTo>
                    <a:pt x="318" y="327"/>
                    <a:pt x="318" y="328"/>
                    <a:pt x="318" y="331"/>
                  </a:cubicBezTo>
                  <a:cubicBezTo>
                    <a:pt x="318" y="337"/>
                    <a:pt x="324" y="338"/>
                    <a:pt x="327" y="343"/>
                  </a:cubicBezTo>
                  <a:cubicBezTo>
                    <a:pt x="327" y="343"/>
                    <a:pt x="327" y="343"/>
                    <a:pt x="327" y="342"/>
                  </a:cubicBezTo>
                  <a:cubicBezTo>
                    <a:pt x="328" y="341"/>
                    <a:pt x="331" y="337"/>
                    <a:pt x="333" y="338"/>
                  </a:cubicBezTo>
                  <a:cubicBezTo>
                    <a:pt x="336" y="340"/>
                    <a:pt x="337" y="342"/>
                    <a:pt x="340" y="343"/>
                  </a:cubicBezTo>
                  <a:cubicBezTo>
                    <a:pt x="341" y="343"/>
                    <a:pt x="341" y="348"/>
                    <a:pt x="341" y="348"/>
                  </a:cubicBezTo>
                  <a:cubicBezTo>
                    <a:pt x="342" y="350"/>
                    <a:pt x="346" y="351"/>
                    <a:pt x="348" y="351"/>
                  </a:cubicBezTo>
                  <a:cubicBezTo>
                    <a:pt x="352" y="351"/>
                    <a:pt x="359" y="354"/>
                    <a:pt x="362" y="353"/>
                  </a:cubicBezTo>
                  <a:cubicBezTo>
                    <a:pt x="363" y="352"/>
                    <a:pt x="364" y="351"/>
                    <a:pt x="364" y="350"/>
                  </a:cubicBezTo>
                  <a:cubicBezTo>
                    <a:pt x="364" y="350"/>
                    <a:pt x="365" y="349"/>
                    <a:pt x="365" y="349"/>
                  </a:cubicBezTo>
                  <a:cubicBezTo>
                    <a:pt x="365" y="349"/>
                    <a:pt x="366" y="349"/>
                    <a:pt x="366" y="348"/>
                  </a:cubicBezTo>
                  <a:cubicBezTo>
                    <a:pt x="367" y="347"/>
                    <a:pt x="368" y="346"/>
                    <a:pt x="369" y="346"/>
                  </a:cubicBezTo>
                  <a:cubicBezTo>
                    <a:pt x="369" y="346"/>
                    <a:pt x="372" y="344"/>
                    <a:pt x="372" y="344"/>
                  </a:cubicBezTo>
                  <a:cubicBezTo>
                    <a:pt x="372" y="341"/>
                    <a:pt x="371" y="341"/>
                    <a:pt x="369" y="341"/>
                  </a:cubicBezTo>
                  <a:cubicBezTo>
                    <a:pt x="368" y="341"/>
                    <a:pt x="367" y="341"/>
                    <a:pt x="367" y="340"/>
                  </a:cubicBezTo>
                  <a:cubicBezTo>
                    <a:pt x="366" y="339"/>
                    <a:pt x="366" y="340"/>
                    <a:pt x="364" y="339"/>
                  </a:cubicBezTo>
                  <a:cubicBezTo>
                    <a:pt x="363" y="339"/>
                    <a:pt x="363" y="338"/>
                    <a:pt x="363" y="337"/>
                  </a:cubicBezTo>
                  <a:cubicBezTo>
                    <a:pt x="363" y="335"/>
                    <a:pt x="362" y="334"/>
                    <a:pt x="362" y="332"/>
                  </a:cubicBezTo>
                  <a:cubicBezTo>
                    <a:pt x="381" y="328"/>
                    <a:pt x="381" y="328"/>
                    <a:pt x="381" y="328"/>
                  </a:cubicBezTo>
                  <a:cubicBezTo>
                    <a:pt x="381" y="327"/>
                    <a:pt x="381" y="327"/>
                    <a:pt x="381" y="327"/>
                  </a:cubicBezTo>
                  <a:cubicBezTo>
                    <a:pt x="378" y="315"/>
                    <a:pt x="378" y="315"/>
                    <a:pt x="378" y="315"/>
                  </a:cubicBezTo>
                  <a:cubicBezTo>
                    <a:pt x="374" y="315"/>
                    <a:pt x="374" y="315"/>
                    <a:pt x="374" y="315"/>
                  </a:cubicBezTo>
                  <a:cubicBezTo>
                    <a:pt x="372" y="315"/>
                    <a:pt x="373" y="316"/>
                    <a:pt x="373" y="314"/>
                  </a:cubicBezTo>
                  <a:cubicBezTo>
                    <a:pt x="372" y="312"/>
                    <a:pt x="372" y="311"/>
                    <a:pt x="372" y="309"/>
                  </a:cubicBezTo>
                  <a:cubicBezTo>
                    <a:pt x="372" y="307"/>
                    <a:pt x="371" y="308"/>
                    <a:pt x="371" y="307"/>
                  </a:cubicBezTo>
                  <a:cubicBezTo>
                    <a:pt x="371" y="306"/>
                    <a:pt x="371" y="304"/>
                    <a:pt x="370" y="303"/>
                  </a:cubicBezTo>
                  <a:cubicBezTo>
                    <a:pt x="370" y="302"/>
                    <a:pt x="369" y="300"/>
                    <a:pt x="369" y="299"/>
                  </a:cubicBezTo>
                  <a:cubicBezTo>
                    <a:pt x="384" y="292"/>
                    <a:pt x="384" y="292"/>
                    <a:pt x="384" y="292"/>
                  </a:cubicBezTo>
                  <a:cubicBezTo>
                    <a:pt x="384" y="286"/>
                    <a:pt x="384" y="286"/>
                    <a:pt x="384" y="286"/>
                  </a:cubicBezTo>
                  <a:cubicBezTo>
                    <a:pt x="383" y="280"/>
                    <a:pt x="380" y="282"/>
                    <a:pt x="375" y="281"/>
                  </a:cubicBezTo>
                  <a:cubicBezTo>
                    <a:pt x="374" y="281"/>
                    <a:pt x="378" y="281"/>
                    <a:pt x="379" y="279"/>
                  </a:cubicBezTo>
                  <a:cubicBezTo>
                    <a:pt x="382" y="269"/>
                    <a:pt x="378" y="264"/>
                    <a:pt x="386" y="259"/>
                  </a:cubicBezTo>
                  <a:cubicBezTo>
                    <a:pt x="391" y="255"/>
                    <a:pt x="397" y="235"/>
                    <a:pt x="389" y="235"/>
                  </a:cubicBezTo>
                  <a:cubicBezTo>
                    <a:pt x="384" y="235"/>
                    <a:pt x="375" y="234"/>
                    <a:pt x="374" y="230"/>
                  </a:cubicBezTo>
                  <a:cubicBezTo>
                    <a:pt x="374" y="229"/>
                    <a:pt x="373" y="228"/>
                    <a:pt x="373" y="227"/>
                  </a:cubicBezTo>
                  <a:cubicBezTo>
                    <a:pt x="369" y="226"/>
                    <a:pt x="369" y="222"/>
                    <a:pt x="361" y="222"/>
                  </a:cubicBezTo>
                  <a:cubicBezTo>
                    <a:pt x="358" y="222"/>
                    <a:pt x="358" y="225"/>
                    <a:pt x="356" y="227"/>
                  </a:cubicBezTo>
                  <a:cubicBezTo>
                    <a:pt x="355" y="230"/>
                    <a:pt x="343" y="228"/>
                    <a:pt x="341" y="228"/>
                  </a:cubicBezTo>
                  <a:cubicBezTo>
                    <a:pt x="333" y="228"/>
                    <a:pt x="337" y="232"/>
                    <a:pt x="334" y="224"/>
                  </a:cubicBezTo>
                  <a:cubicBezTo>
                    <a:pt x="334" y="223"/>
                    <a:pt x="330" y="222"/>
                    <a:pt x="328" y="222"/>
                  </a:cubicBezTo>
                  <a:cubicBezTo>
                    <a:pt x="321" y="221"/>
                    <a:pt x="309" y="227"/>
                    <a:pt x="305" y="224"/>
                  </a:cubicBezTo>
                  <a:cubicBezTo>
                    <a:pt x="305" y="224"/>
                    <a:pt x="306" y="217"/>
                    <a:pt x="306" y="216"/>
                  </a:cubicBezTo>
                  <a:cubicBezTo>
                    <a:pt x="307" y="214"/>
                    <a:pt x="309" y="213"/>
                    <a:pt x="306" y="213"/>
                  </a:cubicBezTo>
                  <a:cubicBezTo>
                    <a:pt x="302" y="213"/>
                    <a:pt x="303" y="213"/>
                    <a:pt x="303" y="210"/>
                  </a:cubicBezTo>
                  <a:cubicBezTo>
                    <a:pt x="303" y="209"/>
                    <a:pt x="303" y="209"/>
                    <a:pt x="303" y="208"/>
                  </a:cubicBezTo>
                  <a:cubicBezTo>
                    <a:pt x="304" y="206"/>
                    <a:pt x="304" y="205"/>
                    <a:pt x="303" y="203"/>
                  </a:cubicBezTo>
                  <a:cubicBezTo>
                    <a:pt x="303" y="202"/>
                    <a:pt x="295" y="204"/>
                    <a:pt x="293" y="203"/>
                  </a:cubicBezTo>
                  <a:cubicBezTo>
                    <a:pt x="290" y="201"/>
                    <a:pt x="287" y="196"/>
                    <a:pt x="285" y="193"/>
                  </a:cubicBezTo>
                  <a:cubicBezTo>
                    <a:pt x="283" y="190"/>
                    <a:pt x="278" y="188"/>
                    <a:pt x="278" y="193"/>
                  </a:cubicBezTo>
                  <a:cubicBezTo>
                    <a:pt x="278" y="195"/>
                    <a:pt x="281" y="203"/>
                    <a:pt x="278" y="202"/>
                  </a:cubicBezTo>
                  <a:cubicBezTo>
                    <a:pt x="273" y="202"/>
                    <a:pt x="270" y="198"/>
                    <a:pt x="264" y="196"/>
                  </a:cubicBezTo>
                  <a:cubicBezTo>
                    <a:pt x="261" y="195"/>
                    <a:pt x="261" y="201"/>
                    <a:pt x="257" y="199"/>
                  </a:cubicBezTo>
                  <a:cubicBezTo>
                    <a:pt x="255" y="199"/>
                    <a:pt x="257" y="197"/>
                    <a:pt x="254" y="199"/>
                  </a:cubicBezTo>
                  <a:cubicBezTo>
                    <a:pt x="252" y="199"/>
                    <a:pt x="251" y="201"/>
                    <a:pt x="247" y="201"/>
                  </a:cubicBezTo>
                  <a:cubicBezTo>
                    <a:pt x="244" y="201"/>
                    <a:pt x="245" y="199"/>
                    <a:pt x="245" y="196"/>
                  </a:cubicBezTo>
                  <a:cubicBezTo>
                    <a:pt x="245" y="194"/>
                    <a:pt x="246" y="192"/>
                    <a:pt x="246" y="190"/>
                  </a:cubicBezTo>
                  <a:cubicBezTo>
                    <a:pt x="245" y="186"/>
                    <a:pt x="246" y="186"/>
                    <a:pt x="241" y="186"/>
                  </a:cubicBezTo>
                  <a:cubicBezTo>
                    <a:pt x="236" y="186"/>
                    <a:pt x="230" y="185"/>
                    <a:pt x="226" y="187"/>
                  </a:cubicBezTo>
                  <a:cubicBezTo>
                    <a:pt x="225" y="187"/>
                    <a:pt x="224" y="188"/>
                    <a:pt x="223" y="188"/>
                  </a:cubicBezTo>
                  <a:cubicBezTo>
                    <a:pt x="222" y="187"/>
                    <a:pt x="220" y="183"/>
                    <a:pt x="223" y="183"/>
                  </a:cubicBezTo>
                  <a:cubicBezTo>
                    <a:pt x="223" y="183"/>
                    <a:pt x="225" y="183"/>
                    <a:pt x="225" y="182"/>
                  </a:cubicBezTo>
                  <a:cubicBezTo>
                    <a:pt x="226" y="181"/>
                    <a:pt x="225" y="174"/>
                    <a:pt x="224" y="175"/>
                  </a:cubicBezTo>
                  <a:cubicBezTo>
                    <a:pt x="224" y="175"/>
                    <a:pt x="219" y="181"/>
                    <a:pt x="218" y="179"/>
                  </a:cubicBezTo>
                  <a:cubicBezTo>
                    <a:pt x="218" y="177"/>
                    <a:pt x="218" y="171"/>
                    <a:pt x="218" y="168"/>
                  </a:cubicBezTo>
                  <a:cubicBezTo>
                    <a:pt x="218" y="162"/>
                    <a:pt x="217" y="164"/>
                    <a:pt x="221" y="162"/>
                  </a:cubicBezTo>
                  <a:cubicBezTo>
                    <a:pt x="223" y="161"/>
                    <a:pt x="224" y="160"/>
                    <a:pt x="226" y="159"/>
                  </a:cubicBezTo>
                  <a:cubicBezTo>
                    <a:pt x="229" y="157"/>
                    <a:pt x="229" y="157"/>
                    <a:pt x="229" y="152"/>
                  </a:cubicBezTo>
                  <a:cubicBezTo>
                    <a:pt x="223" y="152"/>
                    <a:pt x="223" y="152"/>
                    <a:pt x="223" y="152"/>
                  </a:cubicBezTo>
                  <a:cubicBezTo>
                    <a:pt x="219" y="152"/>
                    <a:pt x="220" y="153"/>
                    <a:pt x="220" y="149"/>
                  </a:cubicBezTo>
                  <a:cubicBezTo>
                    <a:pt x="220" y="145"/>
                    <a:pt x="220" y="146"/>
                    <a:pt x="217" y="145"/>
                  </a:cubicBezTo>
                  <a:cubicBezTo>
                    <a:pt x="216" y="145"/>
                    <a:pt x="214" y="145"/>
                    <a:pt x="214" y="144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2" y="139"/>
                    <a:pt x="212" y="139"/>
                  </a:cubicBezTo>
                  <a:cubicBezTo>
                    <a:pt x="206" y="139"/>
                    <a:pt x="208" y="128"/>
                    <a:pt x="202" y="132"/>
                  </a:cubicBezTo>
                  <a:cubicBezTo>
                    <a:pt x="202" y="132"/>
                    <a:pt x="199" y="147"/>
                    <a:pt x="201" y="147"/>
                  </a:cubicBezTo>
                  <a:cubicBezTo>
                    <a:pt x="200" y="148"/>
                    <a:pt x="189" y="150"/>
                    <a:pt x="189" y="148"/>
                  </a:cubicBezTo>
                  <a:cubicBezTo>
                    <a:pt x="189" y="144"/>
                    <a:pt x="190" y="147"/>
                    <a:pt x="191" y="145"/>
                  </a:cubicBezTo>
                  <a:cubicBezTo>
                    <a:pt x="193" y="141"/>
                    <a:pt x="180" y="144"/>
                    <a:pt x="179" y="140"/>
                  </a:cubicBezTo>
                  <a:cubicBezTo>
                    <a:pt x="178" y="135"/>
                    <a:pt x="183" y="129"/>
                    <a:pt x="183" y="125"/>
                  </a:cubicBezTo>
                  <a:cubicBezTo>
                    <a:pt x="183" y="119"/>
                    <a:pt x="178" y="128"/>
                    <a:pt x="178" y="117"/>
                  </a:cubicBezTo>
                  <a:cubicBezTo>
                    <a:pt x="178" y="116"/>
                    <a:pt x="179" y="96"/>
                    <a:pt x="179" y="96"/>
                  </a:cubicBezTo>
                  <a:cubicBezTo>
                    <a:pt x="180" y="94"/>
                    <a:pt x="191" y="97"/>
                    <a:pt x="191" y="96"/>
                  </a:cubicBezTo>
                  <a:cubicBezTo>
                    <a:pt x="193" y="94"/>
                    <a:pt x="190" y="91"/>
                    <a:pt x="190" y="89"/>
                  </a:cubicBezTo>
                  <a:cubicBezTo>
                    <a:pt x="185" y="88"/>
                    <a:pt x="184" y="89"/>
                    <a:pt x="184" y="84"/>
                  </a:cubicBezTo>
                  <a:cubicBezTo>
                    <a:pt x="184" y="72"/>
                    <a:pt x="182" y="81"/>
                    <a:pt x="180" y="74"/>
                  </a:cubicBezTo>
                  <a:cubicBezTo>
                    <a:pt x="178" y="67"/>
                    <a:pt x="176" y="62"/>
                    <a:pt x="176" y="53"/>
                  </a:cubicBezTo>
                  <a:cubicBezTo>
                    <a:pt x="176" y="49"/>
                    <a:pt x="176" y="46"/>
                    <a:pt x="178" y="42"/>
                  </a:cubicBezTo>
                  <a:cubicBezTo>
                    <a:pt x="178" y="41"/>
                    <a:pt x="178" y="39"/>
                    <a:pt x="177" y="39"/>
                  </a:cubicBezTo>
                  <a:cubicBezTo>
                    <a:pt x="172" y="39"/>
                    <a:pt x="175" y="37"/>
                    <a:pt x="171" y="33"/>
                  </a:cubicBezTo>
                  <a:cubicBezTo>
                    <a:pt x="169" y="32"/>
                    <a:pt x="170" y="33"/>
                    <a:pt x="170" y="30"/>
                  </a:cubicBezTo>
                  <a:cubicBezTo>
                    <a:pt x="170" y="28"/>
                    <a:pt x="170" y="26"/>
                    <a:pt x="170" y="25"/>
                  </a:cubicBezTo>
                  <a:cubicBezTo>
                    <a:pt x="170" y="23"/>
                    <a:pt x="172" y="24"/>
                    <a:pt x="172" y="22"/>
                  </a:cubicBezTo>
                  <a:cubicBezTo>
                    <a:pt x="172" y="21"/>
                    <a:pt x="172" y="18"/>
                    <a:pt x="172" y="18"/>
                  </a:cubicBezTo>
                  <a:cubicBezTo>
                    <a:pt x="171" y="16"/>
                    <a:pt x="169" y="16"/>
                    <a:pt x="169" y="14"/>
                  </a:cubicBezTo>
                  <a:cubicBezTo>
                    <a:pt x="168" y="13"/>
                    <a:pt x="170" y="13"/>
                    <a:pt x="169" y="12"/>
                  </a:cubicBezTo>
                  <a:cubicBezTo>
                    <a:pt x="168" y="10"/>
                    <a:pt x="166" y="12"/>
                    <a:pt x="165" y="12"/>
                  </a:cubicBezTo>
                  <a:cubicBezTo>
                    <a:pt x="164" y="12"/>
                    <a:pt x="163" y="7"/>
                    <a:pt x="162" y="7"/>
                  </a:cubicBezTo>
                  <a:cubicBezTo>
                    <a:pt x="160" y="6"/>
                    <a:pt x="157" y="4"/>
                    <a:pt x="157" y="3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1"/>
                    <a:pt x="154" y="1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lnTo>
                    <a:pt x="127" y="44"/>
                  </a:ln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4" name="Freeform 24">
              <a:extLst>
                <a:ext uri="{FF2B5EF4-FFF2-40B4-BE49-F238E27FC236}">
                  <a16:creationId xmlns:a16="http://schemas.microsoft.com/office/drawing/2014/main" id="{3814E83C-5BEB-C25D-FB35-E2E5806DB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" y="2266"/>
              <a:ext cx="515" cy="653"/>
            </a:xfrm>
            <a:custGeom>
              <a:avLst/>
              <a:gdLst>
                <a:gd name="T0" fmla="*/ 295 w 344"/>
                <a:gd name="T1" fmla="*/ 281 h 436"/>
                <a:gd name="T2" fmla="*/ 278 w 344"/>
                <a:gd name="T3" fmla="*/ 258 h 436"/>
                <a:gd name="T4" fmla="*/ 269 w 344"/>
                <a:gd name="T5" fmla="*/ 264 h 436"/>
                <a:gd name="T6" fmla="*/ 227 w 344"/>
                <a:gd name="T7" fmla="*/ 264 h 436"/>
                <a:gd name="T8" fmla="*/ 211 w 344"/>
                <a:gd name="T9" fmla="*/ 189 h 436"/>
                <a:gd name="T10" fmla="*/ 244 w 344"/>
                <a:gd name="T11" fmla="*/ 167 h 436"/>
                <a:gd name="T12" fmla="*/ 305 w 344"/>
                <a:gd name="T13" fmla="*/ 110 h 436"/>
                <a:gd name="T14" fmla="*/ 313 w 344"/>
                <a:gd name="T15" fmla="*/ 105 h 436"/>
                <a:gd name="T16" fmla="*/ 328 w 344"/>
                <a:gd name="T17" fmla="*/ 58 h 436"/>
                <a:gd name="T18" fmla="*/ 294 w 344"/>
                <a:gd name="T19" fmla="*/ 38 h 436"/>
                <a:gd name="T20" fmla="*/ 258 w 344"/>
                <a:gd name="T21" fmla="*/ 24 h 436"/>
                <a:gd name="T22" fmla="*/ 185 w 344"/>
                <a:gd name="T23" fmla="*/ 2 h 436"/>
                <a:gd name="T24" fmla="*/ 172 w 344"/>
                <a:gd name="T25" fmla="*/ 22 h 436"/>
                <a:gd name="T26" fmla="*/ 182 w 344"/>
                <a:gd name="T27" fmla="*/ 74 h 436"/>
                <a:gd name="T28" fmla="*/ 145 w 344"/>
                <a:gd name="T29" fmla="*/ 74 h 436"/>
                <a:gd name="T30" fmla="*/ 106 w 344"/>
                <a:gd name="T31" fmla="*/ 74 h 436"/>
                <a:gd name="T32" fmla="*/ 76 w 344"/>
                <a:gd name="T33" fmla="*/ 93 h 436"/>
                <a:gd name="T34" fmla="*/ 48 w 344"/>
                <a:gd name="T35" fmla="*/ 116 h 436"/>
                <a:gd name="T36" fmla="*/ 51 w 344"/>
                <a:gd name="T37" fmla="*/ 154 h 436"/>
                <a:gd name="T38" fmla="*/ 21 w 344"/>
                <a:gd name="T39" fmla="*/ 195 h 436"/>
                <a:gd name="T40" fmla="*/ 15 w 344"/>
                <a:gd name="T41" fmla="*/ 229 h 436"/>
                <a:gd name="T42" fmla="*/ 6 w 344"/>
                <a:gd name="T43" fmla="*/ 248 h 436"/>
                <a:gd name="T44" fmla="*/ 0 w 344"/>
                <a:gd name="T45" fmla="*/ 285 h 436"/>
                <a:gd name="T46" fmla="*/ 4 w 344"/>
                <a:gd name="T47" fmla="*/ 284 h 436"/>
                <a:gd name="T48" fmla="*/ 17 w 344"/>
                <a:gd name="T49" fmla="*/ 277 h 436"/>
                <a:gd name="T50" fmla="*/ 28 w 344"/>
                <a:gd name="T51" fmla="*/ 286 h 436"/>
                <a:gd name="T52" fmla="*/ 31 w 344"/>
                <a:gd name="T53" fmla="*/ 267 h 436"/>
                <a:gd name="T54" fmla="*/ 52 w 344"/>
                <a:gd name="T55" fmla="*/ 252 h 436"/>
                <a:gd name="T56" fmla="*/ 40 w 344"/>
                <a:gd name="T57" fmla="*/ 267 h 436"/>
                <a:gd name="T58" fmla="*/ 53 w 344"/>
                <a:gd name="T59" fmla="*/ 270 h 436"/>
                <a:gd name="T60" fmla="*/ 75 w 344"/>
                <a:gd name="T61" fmla="*/ 284 h 436"/>
                <a:gd name="T62" fmla="*/ 64 w 344"/>
                <a:gd name="T63" fmla="*/ 310 h 436"/>
                <a:gd name="T64" fmla="*/ 88 w 344"/>
                <a:gd name="T65" fmla="*/ 308 h 436"/>
                <a:gd name="T66" fmla="*/ 94 w 344"/>
                <a:gd name="T67" fmla="*/ 292 h 436"/>
                <a:gd name="T68" fmla="*/ 109 w 344"/>
                <a:gd name="T69" fmla="*/ 287 h 436"/>
                <a:gd name="T70" fmla="*/ 115 w 344"/>
                <a:gd name="T71" fmla="*/ 310 h 436"/>
                <a:gd name="T72" fmla="*/ 118 w 344"/>
                <a:gd name="T73" fmla="*/ 328 h 436"/>
                <a:gd name="T74" fmla="*/ 93 w 344"/>
                <a:gd name="T75" fmla="*/ 337 h 436"/>
                <a:gd name="T76" fmla="*/ 74 w 344"/>
                <a:gd name="T77" fmla="*/ 351 h 436"/>
                <a:gd name="T78" fmla="*/ 74 w 344"/>
                <a:gd name="T79" fmla="*/ 372 h 436"/>
                <a:gd name="T80" fmla="*/ 57 w 344"/>
                <a:gd name="T81" fmla="*/ 387 h 436"/>
                <a:gd name="T82" fmla="*/ 73 w 344"/>
                <a:gd name="T83" fmla="*/ 387 h 436"/>
                <a:gd name="T84" fmla="*/ 55 w 344"/>
                <a:gd name="T85" fmla="*/ 397 h 436"/>
                <a:gd name="T86" fmla="*/ 65 w 344"/>
                <a:gd name="T87" fmla="*/ 414 h 436"/>
                <a:gd name="T88" fmla="*/ 77 w 344"/>
                <a:gd name="T89" fmla="*/ 419 h 436"/>
                <a:gd name="T90" fmla="*/ 92 w 344"/>
                <a:gd name="T91" fmla="*/ 435 h 436"/>
                <a:gd name="T92" fmla="*/ 105 w 344"/>
                <a:gd name="T93" fmla="*/ 432 h 436"/>
                <a:gd name="T94" fmla="*/ 135 w 344"/>
                <a:gd name="T95" fmla="*/ 410 h 436"/>
                <a:gd name="T96" fmla="*/ 151 w 344"/>
                <a:gd name="T97" fmla="*/ 399 h 436"/>
                <a:gd name="T98" fmla="*/ 155 w 344"/>
                <a:gd name="T99" fmla="*/ 375 h 436"/>
                <a:gd name="T100" fmla="*/ 157 w 344"/>
                <a:gd name="T101" fmla="*/ 358 h 436"/>
                <a:gd name="T102" fmla="*/ 162 w 344"/>
                <a:gd name="T103" fmla="*/ 312 h 436"/>
                <a:gd name="T104" fmla="*/ 207 w 344"/>
                <a:gd name="T105" fmla="*/ 289 h 436"/>
                <a:gd name="T106" fmla="*/ 224 w 344"/>
                <a:gd name="T107" fmla="*/ 313 h 436"/>
                <a:gd name="T108" fmla="*/ 237 w 344"/>
                <a:gd name="T109" fmla="*/ 325 h 436"/>
                <a:gd name="T110" fmla="*/ 275 w 344"/>
                <a:gd name="T111" fmla="*/ 34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4" h="436">
                  <a:moveTo>
                    <a:pt x="282" y="335"/>
                  </a:moveTo>
                  <a:cubicBezTo>
                    <a:pt x="284" y="331"/>
                    <a:pt x="290" y="326"/>
                    <a:pt x="291" y="322"/>
                  </a:cubicBezTo>
                  <a:cubicBezTo>
                    <a:pt x="293" y="311"/>
                    <a:pt x="288" y="305"/>
                    <a:pt x="288" y="294"/>
                  </a:cubicBezTo>
                  <a:cubicBezTo>
                    <a:pt x="288" y="286"/>
                    <a:pt x="295" y="287"/>
                    <a:pt x="295" y="281"/>
                  </a:cubicBezTo>
                  <a:cubicBezTo>
                    <a:pt x="295" y="275"/>
                    <a:pt x="292" y="272"/>
                    <a:pt x="292" y="268"/>
                  </a:cubicBezTo>
                  <a:cubicBezTo>
                    <a:pt x="291" y="258"/>
                    <a:pt x="295" y="256"/>
                    <a:pt x="286" y="255"/>
                  </a:cubicBezTo>
                  <a:cubicBezTo>
                    <a:pt x="283" y="255"/>
                    <a:pt x="283" y="256"/>
                    <a:pt x="280" y="256"/>
                  </a:cubicBezTo>
                  <a:cubicBezTo>
                    <a:pt x="280" y="257"/>
                    <a:pt x="278" y="257"/>
                    <a:pt x="278" y="258"/>
                  </a:cubicBezTo>
                  <a:cubicBezTo>
                    <a:pt x="277" y="258"/>
                    <a:pt x="277" y="258"/>
                    <a:pt x="277" y="259"/>
                  </a:cubicBezTo>
                  <a:cubicBezTo>
                    <a:pt x="276" y="259"/>
                    <a:pt x="276" y="260"/>
                    <a:pt x="276" y="260"/>
                  </a:cubicBezTo>
                  <a:cubicBezTo>
                    <a:pt x="275" y="260"/>
                    <a:pt x="274" y="261"/>
                    <a:pt x="273" y="262"/>
                  </a:cubicBezTo>
                  <a:cubicBezTo>
                    <a:pt x="270" y="263"/>
                    <a:pt x="276" y="261"/>
                    <a:pt x="269" y="264"/>
                  </a:cubicBezTo>
                  <a:cubicBezTo>
                    <a:pt x="268" y="265"/>
                    <a:pt x="268" y="269"/>
                    <a:pt x="268" y="271"/>
                  </a:cubicBezTo>
                  <a:cubicBezTo>
                    <a:pt x="267" y="276"/>
                    <a:pt x="263" y="274"/>
                    <a:pt x="257" y="274"/>
                  </a:cubicBezTo>
                  <a:cubicBezTo>
                    <a:pt x="250" y="274"/>
                    <a:pt x="254" y="274"/>
                    <a:pt x="247" y="270"/>
                  </a:cubicBezTo>
                  <a:cubicBezTo>
                    <a:pt x="241" y="266"/>
                    <a:pt x="238" y="264"/>
                    <a:pt x="227" y="264"/>
                  </a:cubicBezTo>
                  <a:cubicBezTo>
                    <a:pt x="220" y="264"/>
                    <a:pt x="219" y="252"/>
                    <a:pt x="215" y="249"/>
                  </a:cubicBezTo>
                  <a:cubicBezTo>
                    <a:pt x="210" y="246"/>
                    <a:pt x="205" y="243"/>
                    <a:pt x="202" y="240"/>
                  </a:cubicBezTo>
                  <a:cubicBezTo>
                    <a:pt x="191" y="229"/>
                    <a:pt x="195" y="186"/>
                    <a:pt x="195" y="184"/>
                  </a:cubicBezTo>
                  <a:cubicBezTo>
                    <a:pt x="195" y="176"/>
                    <a:pt x="203" y="184"/>
                    <a:pt x="211" y="189"/>
                  </a:cubicBezTo>
                  <a:cubicBezTo>
                    <a:pt x="217" y="190"/>
                    <a:pt x="225" y="184"/>
                    <a:pt x="230" y="184"/>
                  </a:cubicBezTo>
                  <a:cubicBezTo>
                    <a:pt x="230" y="181"/>
                    <a:pt x="232" y="177"/>
                    <a:pt x="233" y="174"/>
                  </a:cubicBezTo>
                  <a:cubicBezTo>
                    <a:pt x="233" y="168"/>
                    <a:pt x="238" y="171"/>
                    <a:pt x="240" y="170"/>
                  </a:cubicBezTo>
                  <a:cubicBezTo>
                    <a:pt x="243" y="168"/>
                    <a:pt x="235" y="165"/>
                    <a:pt x="244" y="167"/>
                  </a:cubicBezTo>
                  <a:cubicBezTo>
                    <a:pt x="245" y="167"/>
                    <a:pt x="243" y="167"/>
                    <a:pt x="251" y="174"/>
                  </a:cubicBezTo>
                  <a:cubicBezTo>
                    <a:pt x="306" y="121"/>
                    <a:pt x="306" y="121"/>
                    <a:pt x="306" y="121"/>
                  </a:cubicBezTo>
                  <a:cubicBezTo>
                    <a:pt x="304" y="120"/>
                    <a:pt x="305" y="117"/>
                    <a:pt x="305" y="114"/>
                  </a:cubicBezTo>
                  <a:cubicBezTo>
                    <a:pt x="305" y="113"/>
                    <a:pt x="305" y="112"/>
                    <a:pt x="305" y="110"/>
                  </a:cubicBezTo>
                  <a:cubicBezTo>
                    <a:pt x="305" y="110"/>
                    <a:pt x="304" y="110"/>
                    <a:pt x="304" y="109"/>
                  </a:cubicBezTo>
                  <a:cubicBezTo>
                    <a:pt x="302" y="107"/>
                    <a:pt x="304" y="109"/>
                    <a:pt x="305" y="107"/>
                  </a:cubicBezTo>
                  <a:cubicBezTo>
                    <a:pt x="306" y="105"/>
                    <a:pt x="303" y="104"/>
                    <a:pt x="306" y="104"/>
                  </a:cubicBezTo>
                  <a:cubicBezTo>
                    <a:pt x="310" y="104"/>
                    <a:pt x="310" y="105"/>
                    <a:pt x="313" y="105"/>
                  </a:cubicBezTo>
                  <a:cubicBezTo>
                    <a:pt x="318" y="105"/>
                    <a:pt x="318" y="105"/>
                    <a:pt x="318" y="105"/>
                  </a:cubicBezTo>
                  <a:cubicBezTo>
                    <a:pt x="344" y="61"/>
                    <a:pt x="344" y="61"/>
                    <a:pt x="344" y="61"/>
                  </a:cubicBezTo>
                  <a:cubicBezTo>
                    <a:pt x="344" y="61"/>
                    <a:pt x="344" y="61"/>
                    <a:pt x="344" y="61"/>
                  </a:cubicBezTo>
                  <a:cubicBezTo>
                    <a:pt x="339" y="60"/>
                    <a:pt x="330" y="56"/>
                    <a:pt x="328" y="58"/>
                  </a:cubicBezTo>
                  <a:cubicBezTo>
                    <a:pt x="320" y="63"/>
                    <a:pt x="317" y="50"/>
                    <a:pt x="314" y="50"/>
                  </a:cubicBezTo>
                  <a:cubicBezTo>
                    <a:pt x="313" y="50"/>
                    <a:pt x="308" y="48"/>
                    <a:pt x="308" y="47"/>
                  </a:cubicBezTo>
                  <a:cubicBezTo>
                    <a:pt x="305" y="41"/>
                    <a:pt x="315" y="37"/>
                    <a:pt x="304" y="37"/>
                  </a:cubicBezTo>
                  <a:cubicBezTo>
                    <a:pt x="300" y="36"/>
                    <a:pt x="296" y="36"/>
                    <a:pt x="294" y="38"/>
                  </a:cubicBezTo>
                  <a:cubicBezTo>
                    <a:pt x="291" y="41"/>
                    <a:pt x="287" y="40"/>
                    <a:pt x="287" y="34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3" y="27"/>
                    <a:pt x="253" y="27"/>
                    <a:pt x="253" y="27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3" y="15"/>
                    <a:pt x="165" y="21"/>
                    <a:pt x="172" y="22"/>
                  </a:cubicBezTo>
                  <a:cubicBezTo>
                    <a:pt x="174" y="22"/>
                    <a:pt x="176" y="37"/>
                    <a:pt x="176" y="42"/>
                  </a:cubicBezTo>
                  <a:cubicBezTo>
                    <a:pt x="176" y="45"/>
                    <a:pt x="171" y="49"/>
                    <a:pt x="174" y="49"/>
                  </a:cubicBezTo>
                  <a:cubicBezTo>
                    <a:pt x="177" y="49"/>
                    <a:pt x="183" y="57"/>
                    <a:pt x="183" y="61"/>
                  </a:cubicBezTo>
                  <a:cubicBezTo>
                    <a:pt x="183" y="65"/>
                    <a:pt x="185" y="71"/>
                    <a:pt x="182" y="74"/>
                  </a:cubicBezTo>
                  <a:cubicBezTo>
                    <a:pt x="178" y="76"/>
                    <a:pt x="169" y="74"/>
                    <a:pt x="167" y="78"/>
                  </a:cubicBezTo>
                  <a:cubicBezTo>
                    <a:pt x="165" y="80"/>
                    <a:pt x="168" y="89"/>
                    <a:pt x="162" y="83"/>
                  </a:cubicBezTo>
                  <a:cubicBezTo>
                    <a:pt x="159" y="81"/>
                    <a:pt x="159" y="81"/>
                    <a:pt x="155" y="81"/>
                  </a:cubicBezTo>
                  <a:cubicBezTo>
                    <a:pt x="147" y="81"/>
                    <a:pt x="151" y="79"/>
                    <a:pt x="145" y="74"/>
                  </a:cubicBezTo>
                  <a:cubicBezTo>
                    <a:pt x="142" y="72"/>
                    <a:pt x="123" y="65"/>
                    <a:pt x="123" y="71"/>
                  </a:cubicBezTo>
                  <a:cubicBezTo>
                    <a:pt x="123" y="75"/>
                    <a:pt x="123" y="75"/>
                    <a:pt x="119" y="77"/>
                  </a:cubicBezTo>
                  <a:cubicBezTo>
                    <a:pt x="117" y="77"/>
                    <a:pt x="116" y="78"/>
                    <a:pt x="114" y="78"/>
                  </a:cubicBezTo>
                  <a:cubicBezTo>
                    <a:pt x="112" y="77"/>
                    <a:pt x="108" y="75"/>
                    <a:pt x="106" y="74"/>
                  </a:cubicBezTo>
                  <a:cubicBezTo>
                    <a:pt x="103" y="72"/>
                    <a:pt x="98" y="72"/>
                    <a:pt x="94" y="69"/>
                  </a:cubicBezTo>
                  <a:cubicBezTo>
                    <a:pt x="88" y="71"/>
                    <a:pt x="95" y="84"/>
                    <a:pt x="86" y="86"/>
                  </a:cubicBezTo>
                  <a:cubicBezTo>
                    <a:pt x="85" y="86"/>
                    <a:pt x="79" y="88"/>
                    <a:pt x="78" y="88"/>
                  </a:cubicBezTo>
                  <a:cubicBezTo>
                    <a:pt x="77" y="89"/>
                    <a:pt x="77" y="91"/>
                    <a:pt x="76" y="93"/>
                  </a:cubicBezTo>
                  <a:cubicBezTo>
                    <a:pt x="74" y="97"/>
                    <a:pt x="73" y="95"/>
                    <a:pt x="73" y="102"/>
                  </a:cubicBezTo>
                  <a:cubicBezTo>
                    <a:pt x="73" y="105"/>
                    <a:pt x="65" y="106"/>
                    <a:pt x="63" y="106"/>
                  </a:cubicBezTo>
                  <a:cubicBezTo>
                    <a:pt x="57" y="106"/>
                    <a:pt x="58" y="106"/>
                    <a:pt x="57" y="110"/>
                  </a:cubicBezTo>
                  <a:cubicBezTo>
                    <a:pt x="56" y="115"/>
                    <a:pt x="52" y="115"/>
                    <a:pt x="48" y="116"/>
                  </a:cubicBezTo>
                  <a:cubicBezTo>
                    <a:pt x="48" y="120"/>
                    <a:pt x="47" y="123"/>
                    <a:pt x="47" y="127"/>
                  </a:cubicBezTo>
                  <a:cubicBezTo>
                    <a:pt x="47" y="132"/>
                    <a:pt x="50" y="134"/>
                    <a:pt x="50" y="138"/>
                  </a:cubicBezTo>
                  <a:cubicBezTo>
                    <a:pt x="50" y="140"/>
                    <a:pt x="49" y="143"/>
                    <a:pt x="49" y="145"/>
                  </a:cubicBezTo>
                  <a:cubicBezTo>
                    <a:pt x="49" y="148"/>
                    <a:pt x="51" y="151"/>
                    <a:pt x="51" y="154"/>
                  </a:cubicBezTo>
                  <a:cubicBezTo>
                    <a:pt x="51" y="158"/>
                    <a:pt x="44" y="160"/>
                    <a:pt x="42" y="163"/>
                  </a:cubicBezTo>
                  <a:cubicBezTo>
                    <a:pt x="39" y="172"/>
                    <a:pt x="33" y="169"/>
                    <a:pt x="29" y="174"/>
                  </a:cubicBezTo>
                  <a:cubicBezTo>
                    <a:pt x="28" y="175"/>
                    <a:pt x="26" y="178"/>
                    <a:pt x="25" y="179"/>
                  </a:cubicBezTo>
                  <a:cubicBezTo>
                    <a:pt x="20" y="181"/>
                    <a:pt x="24" y="192"/>
                    <a:pt x="21" y="195"/>
                  </a:cubicBezTo>
                  <a:cubicBezTo>
                    <a:pt x="18" y="197"/>
                    <a:pt x="20" y="200"/>
                    <a:pt x="20" y="205"/>
                  </a:cubicBezTo>
                  <a:cubicBezTo>
                    <a:pt x="9" y="205"/>
                    <a:pt x="12" y="209"/>
                    <a:pt x="12" y="217"/>
                  </a:cubicBezTo>
                  <a:cubicBezTo>
                    <a:pt x="12" y="218"/>
                    <a:pt x="15" y="220"/>
                    <a:pt x="15" y="222"/>
                  </a:cubicBezTo>
                  <a:cubicBezTo>
                    <a:pt x="15" y="225"/>
                    <a:pt x="15" y="226"/>
                    <a:pt x="15" y="229"/>
                  </a:cubicBezTo>
                  <a:cubicBezTo>
                    <a:pt x="15" y="233"/>
                    <a:pt x="22" y="231"/>
                    <a:pt x="20" y="234"/>
                  </a:cubicBezTo>
                  <a:cubicBezTo>
                    <a:pt x="19" y="234"/>
                    <a:pt x="20" y="242"/>
                    <a:pt x="20" y="243"/>
                  </a:cubicBezTo>
                  <a:cubicBezTo>
                    <a:pt x="17" y="246"/>
                    <a:pt x="15" y="244"/>
                    <a:pt x="12" y="245"/>
                  </a:cubicBezTo>
                  <a:cubicBezTo>
                    <a:pt x="9" y="246"/>
                    <a:pt x="9" y="246"/>
                    <a:pt x="6" y="248"/>
                  </a:cubicBezTo>
                  <a:cubicBezTo>
                    <a:pt x="2" y="250"/>
                    <a:pt x="7" y="262"/>
                    <a:pt x="4" y="264"/>
                  </a:cubicBezTo>
                  <a:cubicBezTo>
                    <a:pt x="2" y="265"/>
                    <a:pt x="0" y="265"/>
                    <a:pt x="0" y="267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78"/>
                    <a:pt x="0" y="281"/>
                    <a:pt x="0" y="285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285"/>
                    <a:pt x="0" y="286"/>
                    <a:pt x="0" y="286"/>
                  </a:cubicBezTo>
                  <a:cubicBezTo>
                    <a:pt x="1" y="286"/>
                    <a:pt x="3" y="286"/>
                    <a:pt x="3" y="286"/>
                  </a:cubicBezTo>
                  <a:cubicBezTo>
                    <a:pt x="3" y="286"/>
                    <a:pt x="3" y="285"/>
                    <a:pt x="4" y="284"/>
                  </a:cubicBezTo>
                  <a:cubicBezTo>
                    <a:pt x="6" y="282"/>
                    <a:pt x="9" y="285"/>
                    <a:pt x="9" y="280"/>
                  </a:cubicBezTo>
                  <a:cubicBezTo>
                    <a:pt x="9" y="276"/>
                    <a:pt x="9" y="272"/>
                    <a:pt x="12" y="272"/>
                  </a:cubicBezTo>
                  <a:cubicBezTo>
                    <a:pt x="14" y="271"/>
                    <a:pt x="16" y="271"/>
                    <a:pt x="17" y="274"/>
                  </a:cubicBezTo>
                  <a:cubicBezTo>
                    <a:pt x="17" y="274"/>
                    <a:pt x="17" y="277"/>
                    <a:pt x="17" y="277"/>
                  </a:cubicBezTo>
                  <a:cubicBezTo>
                    <a:pt x="18" y="278"/>
                    <a:pt x="19" y="278"/>
                    <a:pt x="19" y="279"/>
                  </a:cubicBezTo>
                  <a:cubicBezTo>
                    <a:pt x="18" y="284"/>
                    <a:pt x="19" y="282"/>
                    <a:pt x="21" y="286"/>
                  </a:cubicBezTo>
                  <a:cubicBezTo>
                    <a:pt x="21" y="288"/>
                    <a:pt x="19" y="292"/>
                    <a:pt x="24" y="290"/>
                  </a:cubicBezTo>
                  <a:cubicBezTo>
                    <a:pt x="27" y="289"/>
                    <a:pt x="28" y="289"/>
                    <a:pt x="28" y="286"/>
                  </a:cubicBezTo>
                  <a:cubicBezTo>
                    <a:pt x="28" y="283"/>
                    <a:pt x="32" y="284"/>
                    <a:pt x="33" y="282"/>
                  </a:cubicBezTo>
                  <a:cubicBezTo>
                    <a:pt x="33" y="280"/>
                    <a:pt x="33" y="271"/>
                    <a:pt x="32" y="270"/>
                  </a:cubicBezTo>
                  <a:cubicBezTo>
                    <a:pt x="31" y="270"/>
                    <a:pt x="30" y="269"/>
                    <a:pt x="30" y="268"/>
                  </a:cubicBezTo>
                  <a:cubicBezTo>
                    <a:pt x="30" y="267"/>
                    <a:pt x="30" y="268"/>
                    <a:pt x="31" y="267"/>
                  </a:cubicBezTo>
                  <a:cubicBezTo>
                    <a:pt x="31" y="266"/>
                    <a:pt x="31" y="266"/>
                    <a:pt x="31" y="265"/>
                  </a:cubicBezTo>
                  <a:cubicBezTo>
                    <a:pt x="32" y="262"/>
                    <a:pt x="30" y="260"/>
                    <a:pt x="28" y="258"/>
                  </a:cubicBezTo>
                  <a:cubicBezTo>
                    <a:pt x="25" y="255"/>
                    <a:pt x="29" y="249"/>
                    <a:pt x="33" y="250"/>
                  </a:cubicBezTo>
                  <a:cubicBezTo>
                    <a:pt x="52" y="252"/>
                    <a:pt x="52" y="252"/>
                    <a:pt x="52" y="252"/>
                  </a:cubicBezTo>
                  <a:cubicBezTo>
                    <a:pt x="52" y="255"/>
                    <a:pt x="51" y="260"/>
                    <a:pt x="54" y="260"/>
                  </a:cubicBezTo>
                  <a:cubicBezTo>
                    <a:pt x="56" y="260"/>
                    <a:pt x="56" y="260"/>
                    <a:pt x="55" y="260"/>
                  </a:cubicBezTo>
                  <a:cubicBezTo>
                    <a:pt x="49" y="262"/>
                    <a:pt x="54" y="264"/>
                    <a:pt x="51" y="267"/>
                  </a:cubicBezTo>
                  <a:cubicBezTo>
                    <a:pt x="51" y="267"/>
                    <a:pt x="42" y="267"/>
                    <a:pt x="40" y="267"/>
                  </a:cubicBezTo>
                  <a:cubicBezTo>
                    <a:pt x="39" y="268"/>
                    <a:pt x="39" y="272"/>
                    <a:pt x="39" y="273"/>
                  </a:cubicBezTo>
                  <a:cubicBezTo>
                    <a:pt x="39" y="275"/>
                    <a:pt x="39" y="275"/>
                    <a:pt x="39" y="277"/>
                  </a:cubicBezTo>
                  <a:cubicBezTo>
                    <a:pt x="43" y="314"/>
                    <a:pt x="43" y="314"/>
                    <a:pt x="43" y="314"/>
                  </a:cubicBezTo>
                  <a:cubicBezTo>
                    <a:pt x="53" y="270"/>
                    <a:pt x="53" y="270"/>
                    <a:pt x="53" y="270"/>
                  </a:cubicBezTo>
                  <a:cubicBezTo>
                    <a:pt x="66" y="270"/>
                    <a:pt x="66" y="270"/>
                    <a:pt x="66" y="270"/>
                  </a:cubicBezTo>
                  <a:cubicBezTo>
                    <a:pt x="70" y="270"/>
                    <a:pt x="70" y="270"/>
                    <a:pt x="70" y="276"/>
                  </a:cubicBezTo>
                  <a:cubicBezTo>
                    <a:pt x="70" y="280"/>
                    <a:pt x="74" y="275"/>
                    <a:pt x="74" y="279"/>
                  </a:cubicBezTo>
                  <a:cubicBezTo>
                    <a:pt x="74" y="283"/>
                    <a:pt x="76" y="280"/>
                    <a:pt x="75" y="284"/>
                  </a:cubicBezTo>
                  <a:cubicBezTo>
                    <a:pt x="75" y="286"/>
                    <a:pt x="73" y="285"/>
                    <a:pt x="72" y="287"/>
                  </a:cubicBezTo>
                  <a:cubicBezTo>
                    <a:pt x="72" y="289"/>
                    <a:pt x="72" y="294"/>
                    <a:pt x="70" y="295"/>
                  </a:cubicBezTo>
                  <a:cubicBezTo>
                    <a:pt x="69" y="295"/>
                    <a:pt x="68" y="298"/>
                    <a:pt x="68" y="299"/>
                  </a:cubicBezTo>
                  <a:cubicBezTo>
                    <a:pt x="66" y="302"/>
                    <a:pt x="65" y="305"/>
                    <a:pt x="64" y="310"/>
                  </a:cubicBezTo>
                  <a:cubicBezTo>
                    <a:pt x="63" y="315"/>
                    <a:pt x="58" y="310"/>
                    <a:pt x="60" y="317"/>
                  </a:cubicBezTo>
                  <a:cubicBezTo>
                    <a:pt x="86" y="317"/>
                    <a:pt x="86" y="317"/>
                    <a:pt x="86" y="317"/>
                  </a:cubicBezTo>
                  <a:cubicBezTo>
                    <a:pt x="87" y="311"/>
                    <a:pt x="87" y="316"/>
                    <a:pt x="88" y="313"/>
                  </a:cubicBezTo>
                  <a:cubicBezTo>
                    <a:pt x="88" y="312"/>
                    <a:pt x="87" y="309"/>
                    <a:pt x="88" y="308"/>
                  </a:cubicBezTo>
                  <a:cubicBezTo>
                    <a:pt x="88" y="308"/>
                    <a:pt x="91" y="309"/>
                    <a:pt x="92" y="308"/>
                  </a:cubicBezTo>
                  <a:cubicBezTo>
                    <a:pt x="93" y="308"/>
                    <a:pt x="97" y="305"/>
                    <a:pt x="96" y="304"/>
                  </a:cubicBezTo>
                  <a:cubicBezTo>
                    <a:pt x="96" y="302"/>
                    <a:pt x="95" y="302"/>
                    <a:pt x="94" y="301"/>
                  </a:cubicBezTo>
                  <a:cubicBezTo>
                    <a:pt x="93" y="298"/>
                    <a:pt x="94" y="296"/>
                    <a:pt x="94" y="292"/>
                  </a:cubicBezTo>
                  <a:cubicBezTo>
                    <a:pt x="94" y="292"/>
                    <a:pt x="96" y="290"/>
                    <a:pt x="97" y="289"/>
                  </a:cubicBezTo>
                  <a:cubicBezTo>
                    <a:pt x="98" y="288"/>
                    <a:pt x="101" y="286"/>
                    <a:pt x="102" y="285"/>
                  </a:cubicBezTo>
                  <a:cubicBezTo>
                    <a:pt x="107" y="285"/>
                    <a:pt x="104" y="284"/>
                    <a:pt x="107" y="286"/>
                  </a:cubicBezTo>
                  <a:cubicBezTo>
                    <a:pt x="108" y="287"/>
                    <a:pt x="108" y="286"/>
                    <a:pt x="109" y="287"/>
                  </a:cubicBezTo>
                  <a:cubicBezTo>
                    <a:pt x="110" y="290"/>
                    <a:pt x="109" y="289"/>
                    <a:pt x="112" y="291"/>
                  </a:cubicBezTo>
                  <a:cubicBezTo>
                    <a:pt x="114" y="292"/>
                    <a:pt x="116" y="293"/>
                    <a:pt x="116" y="295"/>
                  </a:cubicBezTo>
                  <a:cubicBezTo>
                    <a:pt x="116" y="298"/>
                    <a:pt x="117" y="300"/>
                    <a:pt x="117" y="303"/>
                  </a:cubicBezTo>
                  <a:cubicBezTo>
                    <a:pt x="117" y="305"/>
                    <a:pt x="117" y="309"/>
                    <a:pt x="115" y="310"/>
                  </a:cubicBezTo>
                  <a:cubicBezTo>
                    <a:pt x="114" y="312"/>
                    <a:pt x="114" y="314"/>
                    <a:pt x="115" y="316"/>
                  </a:cubicBezTo>
                  <a:cubicBezTo>
                    <a:pt x="115" y="317"/>
                    <a:pt x="113" y="319"/>
                    <a:pt x="115" y="320"/>
                  </a:cubicBezTo>
                  <a:cubicBezTo>
                    <a:pt x="118" y="322"/>
                    <a:pt x="118" y="320"/>
                    <a:pt x="118" y="324"/>
                  </a:cubicBezTo>
                  <a:cubicBezTo>
                    <a:pt x="118" y="324"/>
                    <a:pt x="118" y="328"/>
                    <a:pt x="118" y="328"/>
                  </a:cubicBezTo>
                  <a:cubicBezTo>
                    <a:pt x="115" y="331"/>
                    <a:pt x="110" y="331"/>
                    <a:pt x="106" y="332"/>
                  </a:cubicBezTo>
                  <a:cubicBezTo>
                    <a:pt x="104" y="332"/>
                    <a:pt x="105" y="330"/>
                    <a:pt x="102" y="331"/>
                  </a:cubicBezTo>
                  <a:cubicBezTo>
                    <a:pt x="100" y="332"/>
                    <a:pt x="100" y="332"/>
                    <a:pt x="99" y="334"/>
                  </a:cubicBezTo>
                  <a:cubicBezTo>
                    <a:pt x="97" y="336"/>
                    <a:pt x="94" y="334"/>
                    <a:pt x="93" y="337"/>
                  </a:cubicBezTo>
                  <a:cubicBezTo>
                    <a:pt x="92" y="339"/>
                    <a:pt x="91" y="341"/>
                    <a:pt x="88" y="341"/>
                  </a:cubicBezTo>
                  <a:cubicBezTo>
                    <a:pt x="83" y="342"/>
                    <a:pt x="84" y="347"/>
                    <a:pt x="82" y="348"/>
                  </a:cubicBezTo>
                  <a:cubicBezTo>
                    <a:pt x="80" y="349"/>
                    <a:pt x="78" y="349"/>
                    <a:pt x="76" y="349"/>
                  </a:cubicBezTo>
                  <a:cubicBezTo>
                    <a:pt x="73" y="349"/>
                    <a:pt x="73" y="351"/>
                    <a:pt x="74" y="351"/>
                  </a:cubicBezTo>
                  <a:cubicBezTo>
                    <a:pt x="72" y="355"/>
                    <a:pt x="76" y="355"/>
                    <a:pt x="79" y="357"/>
                  </a:cubicBezTo>
                  <a:cubicBezTo>
                    <a:pt x="80" y="357"/>
                    <a:pt x="77" y="362"/>
                    <a:pt x="77" y="363"/>
                  </a:cubicBezTo>
                  <a:cubicBezTo>
                    <a:pt x="77" y="364"/>
                    <a:pt x="78" y="367"/>
                    <a:pt x="77" y="368"/>
                  </a:cubicBezTo>
                  <a:cubicBezTo>
                    <a:pt x="76" y="369"/>
                    <a:pt x="75" y="372"/>
                    <a:pt x="74" y="372"/>
                  </a:cubicBezTo>
                  <a:cubicBezTo>
                    <a:pt x="70" y="372"/>
                    <a:pt x="67" y="373"/>
                    <a:pt x="64" y="374"/>
                  </a:cubicBezTo>
                  <a:cubicBezTo>
                    <a:pt x="63" y="375"/>
                    <a:pt x="63" y="379"/>
                    <a:pt x="62" y="379"/>
                  </a:cubicBezTo>
                  <a:cubicBezTo>
                    <a:pt x="60" y="379"/>
                    <a:pt x="57" y="381"/>
                    <a:pt x="59" y="384"/>
                  </a:cubicBezTo>
                  <a:cubicBezTo>
                    <a:pt x="60" y="387"/>
                    <a:pt x="57" y="386"/>
                    <a:pt x="57" y="387"/>
                  </a:cubicBezTo>
                  <a:cubicBezTo>
                    <a:pt x="57" y="388"/>
                    <a:pt x="58" y="388"/>
                    <a:pt x="59" y="388"/>
                  </a:cubicBezTo>
                  <a:cubicBezTo>
                    <a:pt x="59" y="387"/>
                    <a:pt x="60" y="386"/>
                    <a:pt x="60" y="385"/>
                  </a:cubicBezTo>
                  <a:cubicBezTo>
                    <a:pt x="62" y="383"/>
                    <a:pt x="65" y="387"/>
                    <a:pt x="66" y="387"/>
                  </a:cubicBezTo>
                  <a:cubicBezTo>
                    <a:pt x="68" y="388"/>
                    <a:pt x="73" y="385"/>
                    <a:pt x="73" y="387"/>
                  </a:cubicBezTo>
                  <a:cubicBezTo>
                    <a:pt x="73" y="394"/>
                    <a:pt x="72" y="389"/>
                    <a:pt x="69" y="392"/>
                  </a:cubicBezTo>
                  <a:cubicBezTo>
                    <a:pt x="67" y="394"/>
                    <a:pt x="67" y="393"/>
                    <a:pt x="64" y="393"/>
                  </a:cubicBezTo>
                  <a:cubicBezTo>
                    <a:pt x="58" y="393"/>
                    <a:pt x="63" y="390"/>
                    <a:pt x="59" y="390"/>
                  </a:cubicBezTo>
                  <a:cubicBezTo>
                    <a:pt x="54" y="390"/>
                    <a:pt x="55" y="393"/>
                    <a:pt x="55" y="397"/>
                  </a:cubicBezTo>
                  <a:cubicBezTo>
                    <a:pt x="55" y="400"/>
                    <a:pt x="55" y="400"/>
                    <a:pt x="57" y="400"/>
                  </a:cubicBezTo>
                  <a:cubicBezTo>
                    <a:pt x="59" y="400"/>
                    <a:pt x="59" y="401"/>
                    <a:pt x="60" y="403"/>
                  </a:cubicBezTo>
                  <a:cubicBezTo>
                    <a:pt x="60" y="404"/>
                    <a:pt x="62" y="406"/>
                    <a:pt x="62" y="406"/>
                  </a:cubicBezTo>
                  <a:cubicBezTo>
                    <a:pt x="66" y="408"/>
                    <a:pt x="60" y="416"/>
                    <a:pt x="65" y="414"/>
                  </a:cubicBezTo>
                  <a:cubicBezTo>
                    <a:pt x="70" y="412"/>
                    <a:pt x="70" y="412"/>
                    <a:pt x="70" y="417"/>
                  </a:cubicBezTo>
                  <a:cubicBezTo>
                    <a:pt x="70" y="419"/>
                    <a:pt x="69" y="422"/>
                    <a:pt x="70" y="424"/>
                  </a:cubicBezTo>
                  <a:cubicBezTo>
                    <a:pt x="70" y="425"/>
                    <a:pt x="73" y="424"/>
                    <a:pt x="74" y="423"/>
                  </a:cubicBezTo>
                  <a:cubicBezTo>
                    <a:pt x="77" y="423"/>
                    <a:pt x="75" y="420"/>
                    <a:pt x="77" y="419"/>
                  </a:cubicBezTo>
                  <a:cubicBezTo>
                    <a:pt x="80" y="419"/>
                    <a:pt x="86" y="420"/>
                    <a:pt x="86" y="422"/>
                  </a:cubicBezTo>
                  <a:cubicBezTo>
                    <a:pt x="87" y="425"/>
                    <a:pt x="87" y="426"/>
                    <a:pt x="88" y="428"/>
                  </a:cubicBezTo>
                  <a:cubicBezTo>
                    <a:pt x="89" y="429"/>
                    <a:pt x="89" y="431"/>
                    <a:pt x="90" y="432"/>
                  </a:cubicBezTo>
                  <a:cubicBezTo>
                    <a:pt x="91" y="433"/>
                    <a:pt x="91" y="433"/>
                    <a:pt x="92" y="435"/>
                  </a:cubicBezTo>
                  <a:cubicBezTo>
                    <a:pt x="93" y="436"/>
                    <a:pt x="94" y="436"/>
                    <a:pt x="95" y="436"/>
                  </a:cubicBezTo>
                  <a:cubicBezTo>
                    <a:pt x="97" y="436"/>
                    <a:pt x="97" y="436"/>
                    <a:pt x="97" y="435"/>
                  </a:cubicBezTo>
                  <a:cubicBezTo>
                    <a:pt x="97" y="435"/>
                    <a:pt x="100" y="433"/>
                    <a:pt x="101" y="433"/>
                  </a:cubicBezTo>
                  <a:cubicBezTo>
                    <a:pt x="102" y="433"/>
                    <a:pt x="103" y="433"/>
                    <a:pt x="105" y="432"/>
                  </a:cubicBezTo>
                  <a:cubicBezTo>
                    <a:pt x="106" y="432"/>
                    <a:pt x="105" y="431"/>
                    <a:pt x="107" y="431"/>
                  </a:cubicBezTo>
                  <a:cubicBezTo>
                    <a:pt x="123" y="429"/>
                    <a:pt x="123" y="429"/>
                    <a:pt x="123" y="429"/>
                  </a:cubicBezTo>
                  <a:cubicBezTo>
                    <a:pt x="122" y="409"/>
                    <a:pt x="122" y="409"/>
                    <a:pt x="122" y="409"/>
                  </a:cubicBezTo>
                  <a:cubicBezTo>
                    <a:pt x="126" y="410"/>
                    <a:pt x="130" y="410"/>
                    <a:pt x="135" y="410"/>
                  </a:cubicBezTo>
                  <a:cubicBezTo>
                    <a:pt x="139" y="410"/>
                    <a:pt x="135" y="412"/>
                    <a:pt x="137" y="413"/>
                  </a:cubicBezTo>
                  <a:cubicBezTo>
                    <a:pt x="140" y="415"/>
                    <a:pt x="140" y="410"/>
                    <a:pt x="140" y="408"/>
                  </a:cubicBezTo>
                  <a:cubicBezTo>
                    <a:pt x="140" y="402"/>
                    <a:pt x="143" y="407"/>
                    <a:pt x="146" y="405"/>
                  </a:cubicBezTo>
                  <a:cubicBezTo>
                    <a:pt x="148" y="404"/>
                    <a:pt x="151" y="399"/>
                    <a:pt x="151" y="399"/>
                  </a:cubicBezTo>
                  <a:cubicBezTo>
                    <a:pt x="156" y="399"/>
                    <a:pt x="157" y="397"/>
                    <a:pt x="163" y="397"/>
                  </a:cubicBezTo>
                  <a:cubicBezTo>
                    <a:pt x="162" y="379"/>
                    <a:pt x="162" y="379"/>
                    <a:pt x="162" y="379"/>
                  </a:cubicBezTo>
                  <a:cubicBezTo>
                    <a:pt x="161" y="378"/>
                    <a:pt x="160" y="377"/>
                    <a:pt x="159" y="378"/>
                  </a:cubicBezTo>
                  <a:cubicBezTo>
                    <a:pt x="157" y="379"/>
                    <a:pt x="156" y="376"/>
                    <a:pt x="155" y="375"/>
                  </a:cubicBezTo>
                  <a:cubicBezTo>
                    <a:pt x="153" y="373"/>
                    <a:pt x="150" y="373"/>
                    <a:pt x="150" y="369"/>
                  </a:cubicBezTo>
                  <a:cubicBezTo>
                    <a:pt x="150" y="367"/>
                    <a:pt x="151" y="367"/>
                    <a:pt x="151" y="365"/>
                  </a:cubicBezTo>
                  <a:cubicBezTo>
                    <a:pt x="151" y="363"/>
                    <a:pt x="150" y="360"/>
                    <a:pt x="150" y="358"/>
                  </a:cubicBezTo>
                  <a:cubicBezTo>
                    <a:pt x="151" y="358"/>
                    <a:pt x="156" y="359"/>
                    <a:pt x="157" y="358"/>
                  </a:cubicBezTo>
                  <a:cubicBezTo>
                    <a:pt x="147" y="355"/>
                    <a:pt x="146" y="352"/>
                    <a:pt x="147" y="338"/>
                  </a:cubicBezTo>
                  <a:cubicBezTo>
                    <a:pt x="148" y="333"/>
                    <a:pt x="151" y="335"/>
                    <a:pt x="151" y="330"/>
                  </a:cubicBezTo>
                  <a:cubicBezTo>
                    <a:pt x="151" y="326"/>
                    <a:pt x="155" y="318"/>
                    <a:pt x="156" y="317"/>
                  </a:cubicBezTo>
                  <a:cubicBezTo>
                    <a:pt x="159" y="315"/>
                    <a:pt x="162" y="315"/>
                    <a:pt x="162" y="312"/>
                  </a:cubicBezTo>
                  <a:cubicBezTo>
                    <a:pt x="162" y="296"/>
                    <a:pt x="157" y="296"/>
                    <a:pt x="178" y="296"/>
                  </a:cubicBezTo>
                  <a:cubicBezTo>
                    <a:pt x="188" y="296"/>
                    <a:pt x="186" y="295"/>
                    <a:pt x="186" y="286"/>
                  </a:cubicBezTo>
                  <a:cubicBezTo>
                    <a:pt x="186" y="282"/>
                    <a:pt x="193" y="282"/>
                    <a:pt x="198" y="281"/>
                  </a:cubicBezTo>
                  <a:cubicBezTo>
                    <a:pt x="199" y="285"/>
                    <a:pt x="204" y="286"/>
                    <a:pt x="207" y="289"/>
                  </a:cubicBezTo>
                  <a:cubicBezTo>
                    <a:pt x="211" y="293"/>
                    <a:pt x="210" y="295"/>
                    <a:pt x="217" y="296"/>
                  </a:cubicBezTo>
                  <a:cubicBezTo>
                    <a:pt x="220" y="297"/>
                    <a:pt x="221" y="302"/>
                    <a:pt x="224" y="302"/>
                  </a:cubicBezTo>
                  <a:cubicBezTo>
                    <a:pt x="225" y="302"/>
                    <a:pt x="225" y="302"/>
                    <a:pt x="225" y="302"/>
                  </a:cubicBezTo>
                  <a:cubicBezTo>
                    <a:pt x="228" y="302"/>
                    <a:pt x="223" y="310"/>
                    <a:pt x="224" y="313"/>
                  </a:cubicBezTo>
                  <a:cubicBezTo>
                    <a:pt x="225" y="316"/>
                    <a:pt x="227" y="315"/>
                    <a:pt x="228" y="317"/>
                  </a:cubicBezTo>
                  <a:cubicBezTo>
                    <a:pt x="228" y="318"/>
                    <a:pt x="227" y="319"/>
                    <a:pt x="228" y="320"/>
                  </a:cubicBezTo>
                  <a:cubicBezTo>
                    <a:pt x="230" y="324"/>
                    <a:pt x="231" y="318"/>
                    <a:pt x="233" y="318"/>
                  </a:cubicBezTo>
                  <a:cubicBezTo>
                    <a:pt x="238" y="319"/>
                    <a:pt x="236" y="320"/>
                    <a:pt x="237" y="325"/>
                  </a:cubicBezTo>
                  <a:cubicBezTo>
                    <a:pt x="239" y="326"/>
                    <a:pt x="239" y="326"/>
                    <a:pt x="239" y="326"/>
                  </a:cubicBezTo>
                  <a:cubicBezTo>
                    <a:pt x="239" y="326"/>
                    <a:pt x="239" y="326"/>
                    <a:pt x="239" y="326"/>
                  </a:cubicBezTo>
                  <a:cubicBezTo>
                    <a:pt x="250" y="326"/>
                    <a:pt x="250" y="326"/>
                    <a:pt x="250" y="326"/>
                  </a:cubicBezTo>
                  <a:cubicBezTo>
                    <a:pt x="275" y="348"/>
                    <a:pt x="275" y="348"/>
                    <a:pt x="275" y="348"/>
                  </a:cubicBezTo>
                  <a:cubicBezTo>
                    <a:pt x="275" y="348"/>
                    <a:pt x="275" y="348"/>
                    <a:pt x="275" y="348"/>
                  </a:cubicBezTo>
                  <a:cubicBezTo>
                    <a:pt x="278" y="344"/>
                    <a:pt x="280" y="338"/>
                    <a:pt x="282" y="335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5" name="Freeform 25">
              <a:extLst>
                <a:ext uri="{FF2B5EF4-FFF2-40B4-BE49-F238E27FC236}">
                  <a16:creationId xmlns:a16="http://schemas.microsoft.com/office/drawing/2014/main" id="{0E0DF77D-B304-D461-7B44-57DEF6A1C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8" y="1986"/>
              <a:ext cx="692" cy="707"/>
            </a:xfrm>
            <a:custGeom>
              <a:avLst/>
              <a:gdLst>
                <a:gd name="T0" fmla="*/ 283 w 462"/>
                <a:gd name="T1" fmla="*/ 435 h 472"/>
                <a:gd name="T2" fmla="*/ 297 w 462"/>
                <a:gd name="T3" fmla="*/ 421 h 472"/>
                <a:gd name="T4" fmla="*/ 289 w 462"/>
                <a:gd name="T5" fmla="*/ 404 h 472"/>
                <a:gd name="T6" fmla="*/ 302 w 462"/>
                <a:gd name="T7" fmla="*/ 366 h 472"/>
                <a:gd name="T8" fmla="*/ 328 w 462"/>
                <a:gd name="T9" fmla="*/ 341 h 472"/>
                <a:gd name="T10" fmla="*/ 324 w 462"/>
                <a:gd name="T11" fmla="*/ 314 h 472"/>
                <a:gd name="T12" fmla="*/ 340 w 462"/>
                <a:gd name="T13" fmla="*/ 293 h 472"/>
                <a:gd name="T14" fmla="*/ 355 w 462"/>
                <a:gd name="T15" fmla="*/ 275 h 472"/>
                <a:gd name="T16" fmla="*/ 383 w 462"/>
                <a:gd name="T17" fmla="*/ 261 h 472"/>
                <a:gd name="T18" fmla="*/ 400 w 462"/>
                <a:gd name="T19" fmla="*/ 258 h 472"/>
                <a:gd name="T20" fmla="*/ 439 w 462"/>
                <a:gd name="T21" fmla="*/ 270 h 472"/>
                <a:gd name="T22" fmla="*/ 460 w 462"/>
                <a:gd name="T23" fmla="*/ 248 h 472"/>
                <a:gd name="T24" fmla="*/ 449 w 462"/>
                <a:gd name="T25" fmla="*/ 209 h 472"/>
                <a:gd name="T26" fmla="*/ 426 w 462"/>
                <a:gd name="T27" fmla="*/ 221 h 472"/>
                <a:gd name="T28" fmla="*/ 407 w 462"/>
                <a:gd name="T29" fmla="*/ 218 h 472"/>
                <a:gd name="T30" fmla="*/ 363 w 462"/>
                <a:gd name="T31" fmla="*/ 167 h 472"/>
                <a:gd name="T32" fmla="*/ 371 w 462"/>
                <a:gd name="T33" fmla="*/ 156 h 472"/>
                <a:gd name="T34" fmla="*/ 364 w 462"/>
                <a:gd name="T35" fmla="*/ 140 h 472"/>
                <a:gd name="T36" fmla="*/ 375 w 462"/>
                <a:gd name="T37" fmla="*/ 103 h 472"/>
                <a:gd name="T38" fmla="*/ 370 w 462"/>
                <a:gd name="T39" fmla="*/ 94 h 472"/>
                <a:gd name="T40" fmla="*/ 384 w 462"/>
                <a:gd name="T41" fmla="*/ 64 h 472"/>
                <a:gd name="T42" fmla="*/ 340 w 462"/>
                <a:gd name="T43" fmla="*/ 16 h 472"/>
                <a:gd name="T44" fmla="*/ 276 w 462"/>
                <a:gd name="T45" fmla="*/ 29 h 472"/>
                <a:gd name="T46" fmla="*/ 260 w 462"/>
                <a:gd name="T47" fmla="*/ 57 h 472"/>
                <a:gd name="T48" fmla="*/ 221 w 462"/>
                <a:gd name="T49" fmla="*/ 43 h 472"/>
                <a:gd name="T50" fmla="*/ 204 w 462"/>
                <a:gd name="T51" fmla="*/ 50 h 472"/>
                <a:gd name="T52" fmla="*/ 161 w 462"/>
                <a:gd name="T53" fmla="*/ 25 h 472"/>
                <a:gd name="T54" fmla="*/ 118 w 462"/>
                <a:gd name="T55" fmla="*/ 5 h 472"/>
                <a:gd name="T56" fmla="*/ 96 w 462"/>
                <a:gd name="T57" fmla="*/ 48 h 472"/>
                <a:gd name="T58" fmla="*/ 52 w 462"/>
                <a:gd name="T59" fmla="*/ 136 h 472"/>
                <a:gd name="T60" fmla="*/ 26 w 462"/>
                <a:gd name="T61" fmla="*/ 127 h 472"/>
                <a:gd name="T62" fmla="*/ 6 w 462"/>
                <a:gd name="T63" fmla="*/ 133 h 472"/>
                <a:gd name="T64" fmla="*/ 7 w 462"/>
                <a:gd name="T65" fmla="*/ 165 h 472"/>
                <a:gd name="T66" fmla="*/ 16 w 462"/>
                <a:gd name="T67" fmla="*/ 197 h 472"/>
                <a:gd name="T68" fmla="*/ 40 w 462"/>
                <a:gd name="T69" fmla="*/ 216 h 472"/>
                <a:gd name="T70" fmla="*/ 52 w 462"/>
                <a:gd name="T71" fmla="*/ 240 h 472"/>
                <a:gd name="T72" fmla="*/ 59 w 462"/>
                <a:gd name="T73" fmla="*/ 264 h 472"/>
                <a:gd name="T74" fmla="*/ 72 w 462"/>
                <a:gd name="T75" fmla="*/ 272 h 472"/>
                <a:gd name="T76" fmla="*/ 82 w 462"/>
                <a:gd name="T77" fmla="*/ 270 h 472"/>
                <a:gd name="T78" fmla="*/ 93 w 462"/>
                <a:gd name="T79" fmla="*/ 258 h 472"/>
                <a:gd name="T80" fmla="*/ 121 w 462"/>
                <a:gd name="T81" fmla="*/ 316 h 472"/>
                <a:gd name="T82" fmla="*/ 127 w 462"/>
                <a:gd name="T83" fmla="*/ 342 h 472"/>
                <a:gd name="T84" fmla="*/ 137 w 462"/>
                <a:gd name="T85" fmla="*/ 351 h 472"/>
                <a:gd name="T86" fmla="*/ 157 w 462"/>
                <a:gd name="T87" fmla="*/ 380 h 472"/>
                <a:gd name="T88" fmla="*/ 153 w 462"/>
                <a:gd name="T89" fmla="*/ 390 h 472"/>
                <a:gd name="T90" fmla="*/ 161 w 462"/>
                <a:gd name="T91" fmla="*/ 392 h 472"/>
                <a:gd name="T92" fmla="*/ 173 w 462"/>
                <a:gd name="T93" fmla="*/ 400 h 472"/>
                <a:gd name="T94" fmla="*/ 176 w 462"/>
                <a:gd name="T95" fmla="*/ 412 h 472"/>
                <a:gd name="T96" fmla="*/ 209 w 462"/>
                <a:gd name="T97" fmla="*/ 423 h 472"/>
                <a:gd name="T98" fmla="*/ 201 w 462"/>
                <a:gd name="T99" fmla="*/ 443 h 472"/>
                <a:gd name="T100" fmla="*/ 212 w 462"/>
                <a:gd name="T101" fmla="*/ 459 h 472"/>
                <a:gd name="T102" fmla="*/ 225 w 462"/>
                <a:gd name="T103" fmla="*/ 450 h 472"/>
                <a:gd name="T104" fmla="*/ 239 w 462"/>
                <a:gd name="T105" fmla="*/ 459 h 472"/>
                <a:gd name="T106" fmla="*/ 277 w 462"/>
                <a:gd name="T107" fmla="*/ 46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2" h="472">
                  <a:moveTo>
                    <a:pt x="277" y="454"/>
                  </a:moveTo>
                  <a:cubicBezTo>
                    <a:pt x="277" y="452"/>
                    <a:pt x="279" y="452"/>
                    <a:pt x="281" y="451"/>
                  </a:cubicBezTo>
                  <a:cubicBezTo>
                    <a:pt x="284" y="449"/>
                    <a:pt x="279" y="437"/>
                    <a:pt x="283" y="435"/>
                  </a:cubicBezTo>
                  <a:cubicBezTo>
                    <a:pt x="286" y="433"/>
                    <a:pt x="286" y="433"/>
                    <a:pt x="289" y="432"/>
                  </a:cubicBezTo>
                  <a:cubicBezTo>
                    <a:pt x="292" y="431"/>
                    <a:pt x="294" y="433"/>
                    <a:pt x="297" y="430"/>
                  </a:cubicBezTo>
                  <a:cubicBezTo>
                    <a:pt x="297" y="429"/>
                    <a:pt x="296" y="421"/>
                    <a:pt x="297" y="421"/>
                  </a:cubicBezTo>
                  <a:cubicBezTo>
                    <a:pt x="299" y="418"/>
                    <a:pt x="292" y="420"/>
                    <a:pt x="292" y="416"/>
                  </a:cubicBezTo>
                  <a:cubicBezTo>
                    <a:pt x="292" y="413"/>
                    <a:pt x="292" y="412"/>
                    <a:pt x="292" y="409"/>
                  </a:cubicBezTo>
                  <a:cubicBezTo>
                    <a:pt x="292" y="407"/>
                    <a:pt x="289" y="405"/>
                    <a:pt x="289" y="404"/>
                  </a:cubicBezTo>
                  <a:cubicBezTo>
                    <a:pt x="289" y="396"/>
                    <a:pt x="286" y="392"/>
                    <a:pt x="297" y="392"/>
                  </a:cubicBezTo>
                  <a:cubicBezTo>
                    <a:pt x="297" y="387"/>
                    <a:pt x="295" y="384"/>
                    <a:pt x="298" y="382"/>
                  </a:cubicBezTo>
                  <a:cubicBezTo>
                    <a:pt x="301" y="379"/>
                    <a:pt x="297" y="368"/>
                    <a:pt x="302" y="366"/>
                  </a:cubicBezTo>
                  <a:cubicBezTo>
                    <a:pt x="303" y="365"/>
                    <a:pt x="305" y="362"/>
                    <a:pt x="306" y="361"/>
                  </a:cubicBezTo>
                  <a:cubicBezTo>
                    <a:pt x="310" y="356"/>
                    <a:pt x="316" y="359"/>
                    <a:pt x="319" y="350"/>
                  </a:cubicBezTo>
                  <a:cubicBezTo>
                    <a:pt x="321" y="347"/>
                    <a:pt x="328" y="345"/>
                    <a:pt x="328" y="341"/>
                  </a:cubicBezTo>
                  <a:cubicBezTo>
                    <a:pt x="328" y="338"/>
                    <a:pt x="326" y="335"/>
                    <a:pt x="326" y="332"/>
                  </a:cubicBezTo>
                  <a:cubicBezTo>
                    <a:pt x="326" y="330"/>
                    <a:pt x="327" y="327"/>
                    <a:pt x="327" y="325"/>
                  </a:cubicBezTo>
                  <a:cubicBezTo>
                    <a:pt x="327" y="321"/>
                    <a:pt x="324" y="319"/>
                    <a:pt x="324" y="314"/>
                  </a:cubicBezTo>
                  <a:cubicBezTo>
                    <a:pt x="324" y="310"/>
                    <a:pt x="325" y="307"/>
                    <a:pt x="325" y="303"/>
                  </a:cubicBezTo>
                  <a:cubicBezTo>
                    <a:pt x="329" y="302"/>
                    <a:pt x="333" y="302"/>
                    <a:pt x="334" y="297"/>
                  </a:cubicBezTo>
                  <a:cubicBezTo>
                    <a:pt x="335" y="293"/>
                    <a:pt x="334" y="293"/>
                    <a:pt x="340" y="293"/>
                  </a:cubicBezTo>
                  <a:cubicBezTo>
                    <a:pt x="342" y="293"/>
                    <a:pt x="350" y="292"/>
                    <a:pt x="350" y="289"/>
                  </a:cubicBezTo>
                  <a:cubicBezTo>
                    <a:pt x="350" y="282"/>
                    <a:pt x="351" y="284"/>
                    <a:pt x="353" y="280"/>
                  </a:cubicBezTo>
                  <a:cubicBezTo>
                    <a:pt x="354" y="278"/>
                    <a:pt x="354" y="276"/>
                    <a:pt x="355" y="275"/>
                  </a:cubicBezTo>
                  <a:cubicBezTo>
                    <a:pt x="356" y="275"/>
                    <a:pt x="362" y="273"/>
                    <a:pt x="363" y="273"/>
                  </a:cubicBezTo>
                  <a:cubicBezTo>
                    <a:pt x="372" y="271"/>
                    <a:pt x="365" y="258"/>
                    <a:pt x="371" y="256"/>
                  </a:cubicBezTo>
                  <a:cubicBezTo>
                    <a:pt x="375" y="259"/>
                    <a:pt x="380" y="259"/>
                    <a:pt x="383" y="261"/>
                  </a:cubicBezTo>
                  <a:cubicBezTo>
                    <a:pt x="385" y="262"/>
                    <a:pt x="389" y="264"/>
                    <a:pt x="391" y="265"/>
                  </a:cubicBezTo>
                  <a:cubicBezTo>
                    <a:pt x="393" y="265"/>
                    <a:pt x="394" y="264"/>
                    <a:pt x="396" y="264"/>
                  </a:cubicBezTo>
                  <a:cubicBezTo>
                    <a:pt x="400" y="262"/>
                    <a:pt x="400" y="262"/>
                    <a:pt x="400" y="258"/>
                  </a:cubicBezTo>
                  <a:cubicBezTo>
                    <a:pt x="400" y="252"/>
                    <a:pt x="419" y="259"/>
                    <a:pt x="422" y="261"/>
                  </a:cubicBezTo>
                  <a:cubicBezTo>
                    <a:pt x="428" y="266"/>
                    <a:pt x="424" y="268"/>
                    <a:pt x="432" y="268"/>
                  </a:cubicBezTo>
                  <a:cubicBezTo>
                    <a:pt x="436" y="268"/>
                    <a:pt x="436" y="268"/>
                    <a:pt x="439" y="270"/>
                  </a:cubicBezTo>
                  <a:cubicBezTo>
                    <a:pt x="445" y="276"/>
                    <a:pt x="442" y="267"/>
                    <a:pt x="444" y="265"/>
                  </a:cubicBezTo>
                  <a:cubicBezTo>
                    <a:pt x="446" y="261"/>
                    <a:pt x="455" y="263"/>
                    <a:pt x="459" y="261"/>
                  </a:cubicBezTo>
                  <a:cubicBezTo>
                    <a:pt x="462" y="258"/>
                    <a:pt x="460" y="252"/>
                    <a:pt x="460" y="248"/>
                  </a:cubicBezTo>
                  <a:cubicBezTo>
                    <a:pt x="460" y="244"/>
                    <a:pt x="454" y="236"/>
                    <a:pt x="451" y="236"/>
                  </a:cubicBezTo>
                  <a:cubicBezTo>
                    <a:pt x="448" y="236"/>
                    <a:pt x="453" y="232"/>
                    <a:pt x="453" y="229"/>
                  </a:cubicBezTo>
                  <a:cubicBezTo>
                    <a:pt x="453" y="224"/>
                    <a:pt x="451" y="209"/>
                    <a:pt x="449" y="209"/>
                  </a:cubicBezTo>
                  <a:cubicBezTo>
                    <a:pt x="442" y="208"/>
                    <a:pt x="440" y="202"/>
                    <a:pt x="438" y="197"/>
                  </a:cubicBezTo>
                  <a:cubicBezTo>
                    <a:pt x="431" y="205"/>
                    <a:pt x="431" y="205"/>
                    <a:pt x="431" y="205"/>
                  </a:cubicBezTo>
                  <a:cubicBezTo>
                    <a:pt x="426" y="221"/>
                    <a:pt x="426" y="221"/>
                    <a:pt x="426" y="221"/>
                  </a:cubicBezTo>
                  <a:cubicBezTo>
                    <a:pt x="426" y="223"/>
                    <a:pt x="425" y="225"/>
                    <a:pt x="424" y="225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12" y="228"/>
                    <a:pt x="409" y="224"/>
                    <a:pt x="407" y="218"/>
                  </a:cubicBezTo>
                  <a:cubicBezTo>
                    <a:pt x="406" y="217"/>
                    <a:pt x="393" y="217"/>
                    <a:pt x="390" y="215"/>
                  </a:cubicBezTo>
                  <a:cubicBezTo>
                    <a:pt x="380" y="209"/>
                    <a:pt x="372" y="197"/>
                    <a:pt x="372" y="185"/>
                  </a:cubicBezTo>
                  <a:cubicBezTo>
                    <a:pt x="372" y="171"/>
                    <a:pt x="356" y="190"/>
                    <a:pt x="363" y="167"/>
                  </a:cubicBezTo>
                  <a:cubicBezTo>
                    <a:pt x="363" y="164"/>
                    <a:pt x="362" y="160"/>
                    <a:pt x="364" y="159"/>
                  </a:cubicBezTo>
                  <a:cubicBezTo>
                    <a:pt x="367" y="159"/>
                    <a:pt x="368" y="159"/>
                    <a:pt x="370" y="159"/>
                  </a:cubicBezTo>
                  <a:cubicBezTo>
                    <a:pt x="373" y="158"/>
                    <a:pt x="371" y="157"/>
                    <a:pt x="371" y="156"/>
                  </a:cubicBezTo>
                  <a:cubicBezTo>
                    <a:pt x="370" y="153"/>
                    <a:pt x="370" y="155"/>
                    <a:pt x="367" y="154"/>
                  </a:cubicBezTo>
                  <a:cubicBezTo>
                    <a:pt x="366" y="154"/>
                    <a:pt x="367" y="146"/>
                    <a:pt x="366" y="144"/>
                  </a:cubicBezTo>
                  <a:cubicBezTo>
                    <a:pt x="365" y="142"/>
                    <a:pt x="364" y="142"/>
                    <a:pt x="364" y="140"/>
                  </a:cubicBezTo>
                  <a:cubicBezTo>
                    <a:pt x="366" y="137"/>
                    <a:pt x="368" y="139"/>
                    <a:pt x="370" y="137"/>
                  </a:cubicBezTo>
                  <a:cubicBezTo>
                    <a:pt x="372" y="135"/>
                    <a:pt x="374" y="131"/>
                    <a:pt x="375" y="129"/>
                  </a:cubicBezTo>
                  <a:cubicBezTo>
                    <a:pt x="378" y="122"/>
                    <a:pt x="377" y="112"/>
                    <a:pt x="375" y="103"/>
                  </a:cubicBezTo>
                  <a:cubicBezTo>
                    <a:pt x="374" y="101"/>
                    <a:pt x="373" y="101"/>
                    <a:pt x="372" y="99"/>
                  </a:cubicBezTo>
                  <a:cubicBezTo>
                    <a:pt x="371" y="99"/>
                    <a:pt x="371" y="98"/>
                    <a:pt x="371" y="97"/>
                  </a:cubicBezTo>
                  <a:cubicBezTo>
                    <a:pt x="371" y="94"/>
                    <a:pt x="370" y="95"/>
                    <a:pt x="370" y="94"/>
                  </a:cubicBezTo>
                  <a:cubicBezTo>
                    <a:pt x="370" y="90"/>
                    <a:pt x="370" y="92"/>
                    <a:pt x="372" y="90"/>
                  </a:cubicBezTo>
                  <a:cubicBezTo>
                    <a:pt x="376" y="88"/>
                    <a:pt x="375" y="79"/>
                    <a:pt x="375" y="75"/>
                  </a:cubicBezTo>
                  <a:cubicBezTo>
                    <a:pt x="384" y="64"/>
                    <a:pt x="384" y="64"/>
                    <a:pt x="384" y="64"/>
                  </a:cubicBezTo>
                  <a:cubicBezTo>
                    <a:pt x="377" y="49"/>
                    <a:pt x="377" y="49"/>
                    <a:pt x="377" y="49"/>
                  </a:cubicBezTo>
                  <a:cubicBezTo>
                    <a:pt x="372" y="32"/>
                    <a:pt x="372" y="32"/>
                    <a:pt x="372" y="32"/>
                  </a:cubicBezTo>
                  <a:cubicBezTo>
                    <a:pt x="340" y="16"/>
                    <a:pt x="340" y="16"/>
                    <a:pt x="340" y="16"/>
                  </a:cubicBezTo>
                  <a:cubicBezTo>
                    <a:pt x="340" y="18"/>
                    <a:pt x="340" y="18"/>
                    <a:pt x="340" y="18"/>
                  </a:cubicBezTo>
                  <a:cubicBezTo>
                    <a:pt x="296" y="14"/>
                    <a:pt x="296" y="14"/>
                    <a:pt x="296" y="14"/>
                  </a:cubicBezTo>
                  <a:cubicBezTo>
                    <a:pt x="276" y="29"/>
                    <a:pt x="276" y="29"/>
                    <a:pt x="276" y="29"/>
                  </a:cubicBezTo>
                  <a:cubicBezTo>
                    <a:pt x="275" y="30"/>
                    <a:pt x="272" y="33"/>
                    <a:pt x="271" y="34"/>
                  </a:cubicBezTo>
                  <a:cubicBezTo>
                    <a:pt x="270" y="34"/>
                    <a:pt x="267" y="37"/>
                    <a:pt x="266" y="38"/>
                  </a:cubicBezTo>
                  <a:cubicBezTo>
                    <a:pt x="263" y="43"/>
                    <a:pt x="268" y="57"/>
                    <a:pt x="260" y="57"/>
                  </a:cubicBezTo>
                  <a:cubicBezTo>
                    <a:pt x="254" y="57"/>
                    <a:pt x="248" y="52"/>
                    <a:pt x="246" y="48"/>
                  </a:cubicBezTo>
                  <a:cubicBezTo>
                    <a:pt x="243" y="42"/>
                    <a:pt x="241" y="42"/>
                    <a:pt x="234" y="39"/>
                  </a:cubicBezTo>
                  <a:cubicBezTo>
                    <a:pt x="228" y="41"/>
                    <a:pt x="226" y="40"/>
                    <a:pt x="221" y="43"/>
                  </a:cubicBezTo>
                  <a:cubicBezTo>
                    <a:pt x="215" y="47"/>
                    <a:pt x="213" y="48"/>
                    <a:pt x="211" y="42"/>
                  </a:cubicBezTo>
                  <a:cubicBezTo>
                    <a:pt x="210" y="41"/>
                    <a:pt x="207" y="38"/>
                    <a:pt x="206" y="39"/>
                  </a:cubicBezTo>
                  <a:cubicBezTo>
                    <a:pt x="202" y="42"/>
                    <a:pt x="204" y="46"/>
                    <a:pt x="204" y="50"/>
                  </a:cubicBezTo>
                  <a:cubicBezTo>
                    <a:pt x="204" y="59"/>
                    <a:pt x="185" y="37"/>
                    <a:pt x="177" y="37"/>
                  </a:cubicBezTo>
                  <a:cubicBezTo>
                    <a:pt x="175" y="37"/>
                    <a:pt x="168" y="33"/>
                    <a:pt x="168" y="33"/>
                  </a:cubicBezTo>
                  <a:cubicBezTo>
                    <a:pt x="166" y="32"/>
                    <a:pt x="166" y="22"/>
                    <a:pt x="161" y="25"/>
                  </a:cubicBezTo>
                  <a:cubicBezTo>
                    <a:pt x="159" y="27"/>
                    <a:pt x="161" y="29"/>
                    <a:pt x="156" y="27"/>
                  </a:cubicBezTo>
                  <a:cubicBezTo>
                    <a:pt x="149" y="24"/>
                    <a:pt x="145" y="11"/>
                    <a:pt x="132" y="10"/>
                  </a:cubicBezTo>
                  <a:cubicBezTo>
                    <a:pt x="123" y="10"/>
                    <a:pt x="134" y="0"/>
                    <a:pt x="118" y="5"/>
                  </a:cubicBezTo>
                  <a:cubicBezTo>
                    <a:pt x="118" y="9"/>
                    <a:pt x="113" y="11"/>
                    <a:pt x="111" y="15"/>
                  </a:cubicBezTo>
                  <a:cubicBezTo>
                    <a:pt x="108" y="20"/>
                    <a:pt x="108" y="19"/>
                    <a:pt x="102" y="22"/>
                  </a:cubicBezTo>
                  <a:cubicBezTo>
                    <a:pt x="93" y="26"/>
                    <a:pt x="102" y="42"/>
                    <a:pt x="96" y="48"/>
                  </a:cubicBezTo>
                  <a:cubicBezTo>
                    <a:pt x="87" y="57"/>
                    <a:pt x="79" y="67"/>
                    <a:pt x="79" y="82"/>
                  </a:cubicBezTo>
                  <a:cubicBezTo>
                    <a:pt x="79" y="93"/>
                    <a:pt x="73" y="89"/>
                    <a:pt x="71" y="97"/>
                  </a:cubicBezTo>
                  <a:cubicBezTo>
                    <a:pt x="65" y="124"/>
                    <a:pt x="79" y="118"/>
                    <a:pt x="52" y="136"/>
                  </a:cubicBezTo>
                  <a:cubicBezTo>
                    <a:pt x="43" y="142"/>
                    <a:pt x="54" y="135"/>
                    <a:pt x="43" y="135"/>
                  </a:cubicBezTo>
                  <a:cubicBezTo>
                    <a:pt x="40" y="135"/>
                    <a:pt x="39" y="131"/>
                    <a:pt x="36" y="131"/>
                  </a:cubicBezTo>
                  <a:cubicBezTo>
                    <a:pt x="32" y="130"/>
                    <a:pt x="30" y="129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4" y="128"/>
                    <a:pt x="22" y="129"/>
                    <a:pt x="18" y="129"/>
                  </a:cubicBezTo>
                  <a:cubicBezTo>
                    <a:pt x="12" y="129"/>
                    <a:pt x="8" y="127"/>
                    <a:pt x="6" y="133"/>
                  </a:cubicBezTo>
                  <a:cubicBezTo>
                    <a:pt x="4" y="140"/>
                    <a:pt x="13" y="148"/>
                    <a:pt x="7" y="154"/>
                  </a:cubicBezTo>
                  <a:cubicBezTo>
                    <a:pt x="2" y="159"/>
                    <a:pt x="0" y="153"/>
                    <a:pt x="0" y="162"/>
                  </a:cubicBezTo>
                  <a:cubicBezTo>
                    <a:pt x="5" y="166"/>
                    <a:pt x="3" y="165"/>
                    <a:pt x="7" y="165"/>
                  </a:cubicBezTo>
                  <a:cubicBezTo>
                    <a:pt x="11" y="165"/>
                    <a:pt x="11" y="165"/>
                    <a:pt x="11" y="165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90"/>
                    <a:pt x="10" y="197"/>
                    <a:pt x="16" y="197"/>
                  </a:cubicBezTo>
                  <a:cubicBezTo>
                    <a:pt x="19" y="197"/>
                    <a:pt x="26" y="196"/>
                    <a:pt x="26" y="200"/>
                  </a:cubicBezTo>
                  <a:cubicBezTo>
                    <a:pt x="26" y="204"/>
                    <a:pt x="33" y="205"/>
                    <a:pt x="34" y="209"/>
                  </a:cubicBezTo>
                  <a:cubicBezTo>
                    <a:pt x="35" y="216"/>
                    <a:pt x="38" y="213"/>
                    <a:pt x="40" y="216"/>
                  </a:cubicBezTo>
                  <a:cubicBezTo>
                    <a:pt x="41" y="217"/>
                    <a:pt x="45" y="216"/>
                    <a:pt x="45" y="218"/>
                  </a:cubicBezTo>
                  <a:cubicBezTo>
                    <a:pt x="45" y="222"/>
                    <a:pt x="48" y="227"/>
                    <a:pt x="48" y="230"/>
                  </a:cubicBezTo>
                  <a:cubicBezTo>
                    <a:pt x="48" y="233"/>
                    <a:pt x="55" y="233"/>
                    <a:pt x="52" y="240"/>
                  </a:cubicBezTo>
                  <a:cubicBezTo>
                    <a:pt x="52" y="241"/>
                    <a:pt x="52" y="246"/>
                    <a:pt x="54" y="246"/>
                  </a:cubicBezTo>
                  <a:cubicBezTo>
                    <a:pt x="56" y="245"/>
                    <a:pt x="59" y="242"/>
                    <a:pt x="59" y="246"/>
                  </a:cubicBezTo>
                  <a:cubicBezTo>
                    <a:pt x="59" y="249"/>
                    <a:pt x="57" y="261"/>
                    <a:pt x="59" y="264"/>
                  </a:cubicBezTo>
                  <a:cubicBezTo>
                    <a:pt x="59" y="266"/>
                    <a:pt x="62" y="267"/>
                    <a:pt x="64" y="267"/>
                  </a:cubicBezTo>
                  <a:cubicBezTo>
                    <a:pt x="68" y="267"/>
                    <a:pt x="67" y="266"/>
                    <a:pt x="68" y="270"/>
                  </a:cubicBezTo>
                  <a:cubicBezTo>
                    <a:pt x="68" y="271"/>
                    <a:pt x="71" y="272"/>
                    <a:pt x="72" y="272"/>
                  </a:cubicBezTo>
                  <a:cubicBezTo>
                    <a:pt x="77" y="272"/>
                    <a:pt x="77" y="270"/>
                    <a:pt x="78" y="274"/>
                  </a:cubicBezTo>
                  <a:cubicBezTo>
                    <a:pt x="78" y="274"/>
                    <a:pt x="78" y="272"/>
                    <a:pt x="78" y="272"/>
                  </a:cubicBezTo>
                  <a:cubicBezTo>
                    <a:pt x="79" y="271"/>
                    <a:pt x="81" y="270"/>
                    <a:pt x="82" y="270"/>
                  </a:cubicBezTo>
                  <a:cubicBezTo>
                    <a:pt x="83" y="270"/>
                    <a:pt x="82" y="267"/>
                    <a:pt x="82" y="266"/>
                  </a:cubicBezTo>
                  <a:cubicBezTo>
                    <a:pt x="82" y="263"/>
                    <a:pt x="85" y="264"/>
                    <a:pt x="88" y="263"/>
                  </a:cubicBezTo>
                  <a:cubicBezTo>
                    <a:pt x="92" y="263"/>
                    <a:pt x="89" y="260"/>
                    <a:pt x="93" y="258"/>
                  </a:cubicBezTo>
                  <a:cubicBezTo>
                    <a:pt x="94" y="266"/>
                    <a:pt x="116" y="269"/>
                    <a:pt x="116" y="277"/>
                  </a:cubicBezTo>
                  <a:cubicBezTo>
                    <a:pt x="116" y="285"/>
                    <a:pt x="119" y="303"/>
                    <a:pt x="127" y="305"/>
                  </a:cubicBezTo>
                  <a:cubicBezTo>
                    <a:pt x="140" y="310"/>
                    <a:pt x="119" y="312"/>
                    <a:pt x="121" y="316"/>
                  </a:cubicBezTo>
                  <a:cubicBezTo>
                    <a:pt x="124" y="321"/>
                    <a:pt x="122" y="333"/>
                    <a:pt x="122" y="343"/>
                  </a:cubicBezTo>
                  <a:cubicBezTo>
                    <a:pt x="124" y="345"/>
                    <a:pt x="126" y="353"/>
                    <a:pt x="126" y="347"/>
                  </a:cubicBezTo>
                  <a:cubicBezTo>
                    <a:pt x="126" y="344"/>
                    <a:pt x="127" y="344"/>
                    <a:pt x="127" y="342"/>
                  </a:cubicBezTo>
                  <a:cubicBezTo>
                    <a:pt x="128" y="339"/>
                    <a:pt x="132" y="342"/>
                    <a:pt x="132" y="343"/>
                  </a:cubicBezTo>
                  <a:cubicBezTo>
                    <a:pt x="134" y="346"/>
                    <a:pt x="135" y="343"/>
                    <a:pt x="136" y="346"/>
                  </a:cubicBezTo>
                  <a:cubicBezTo>
                    <a:pt x="136" y="348"/>
                    <a:pt x="135" y="350"/>
                    <a:pt x="137" y="351"/>
                  </a:cubicBezTo>
                  <a:cubicBezTo>
                    <a:pt x="144" y="354"/>
                    <a:pt x="140" y="362"/>
                    <a:pt x="139" y="367"/>
                  </a:cubicBezTo>
                  <a:cubicBezTo>
                    <a:pt x="138" y="371"/>
                    <a:pt x="140" y="372"/>
                    <a:pt x="141" y="374"/>
                  </a:cubicBezTo>
                  <a:cubicBezTo>
                    <a:pt x="142" y="378"/>
                    <a:pt x="157" y="378"/>
                    <a:pt x="157" y="380"/>
                  </a:cubicBezTo>
                  <a:cubicBezTo>
                    <a:pt x="150" y="380"/>
                    <a:pt x="150" y="379"/>
                    <a:pt x="150" y="386"/>
                  </a:cubicBezTo>
                  <a:cubicBezTo>
                    <a:pt x="150" y="387"/>
                    <a:pt x="150" y="388"/>
                    <a:pt x="150" y="389"/>
                  </a:cubicBezTo>
                  <a:cubicBezTo>
                    <a:pt x="150" y="391"/>
                    <a:pt x="152" y="389"/>
                    <a:pt x="153" y="390"/>
                  </a:cubicBezTo>
                  <a:cubicBezTo>
                    <a:pt x="153" y="391"/>
                    <a:pt x="152" y="395"/>
                    <a:pt x="153" y="396"/>
                  </a:cubicBezTo>
                  <a:cubicBezTo>
                    <a:pt x="154" y="396"/>
                    <a:pt x="158" y="395"/>
                    <a:pt x="158" y="394"/>
                  </a:cubicBezTo>
                  <a:cubicBezTo>
                    <a:pt x="158" y="391"/>
                    <a:pt x="159" y="392"/>
                    <a:pt x="161" y="392"/>
                  </a:cubicBezTo>
                  <a:cubicBezTo>
                    <a:pt x="165" y="392"/>
                    <a:pt x="167" y="393"/>
                    <a:pt x="170" y="393"/>
                  </a:cubicBezTo>
                  <a:cubicBezTo>
                    <a:pt x="172" y="393"/>
                    <a:pt x="172" y="394"/>
                    <a:pt x="172" y="395"/>
                  </a:cubicBezTo>
                  <a:cubicBezTo>
                    <a:pt x="172" y="397"/>
                    <a:pt x="172" y="398"/>
                    <a:pt x="173" y="400"/>
                  </a:cubicBezTo>
                  <a:cubicBezTo>
                    <a:pt x="174" y="401"/>
                    <a:pt x="175" y="401"/>
                    <a:pt x="175" y="402"/>
                  </a:cubicBezTo>
                  <a:cubicBezTo>
                    <a:pt x="175" y="404"/>
                    <a:pt x="178" y="406"/>
                    <a:pt x="177" y="409"/>
                  </a:cubicBezTo>
                  <a:cubicBezTo>
                    <a:pt x="176" y="411"/>
                    <a:pt x="175" y="409"/>
                    <a:pt x="176" y="412"/>
                  </a:cubicBezTo>
                  <a:cubicBezTo>
                    <a:pt x="208" y="412"/>
                    <a:pt x="208" y="412"/>
                    <a:pt x="208" y="412"/>
                  </a:cubicBezTo>
                  <a:cubicBezTo>
                    <a:pt x="208" y="420"/>
                    <a:pt x="208" y="420"/>
                    <a:pt x="208" y="420"/>
                  </a:cubicBezTo>
                  <a:cubicBezTo>
                    <a:pt x="208" y="422"/>
                    <a:pt x="208" y="422"/>
                    <a:pt x="209" y="423"/>
                  </a:cubicBezTo>
                  <a:cubicBezTo>
                    <a:pt x="212" y="424"/>
                    <a:pt x="209" y="424"/>
                    <a:pt x="210" y="427"/>
                  </a:cubicBezTo>
                  <a:cubicBezTo>
                    <a:pt x="211" y="429"/>
                    <a:pt x="222" y="432"/>
                    <a:pt x="217" y="436"/>
                  </a:cubicBezTo>
                  <a:cubicBezTo>
                    <a:pt x="213" y="439"/>
                    <a:pt x="200" y="435"/>
                    <a:pt x="201" y="443"/>
                  </a:cubicBezTo>
                  <a:cubicBezTo>
                    <a:pt x="201" y="448"/>
                    <a:pt x="204" y="447"/>
                    <a:pt x="208" y="447"/>
                  </a:cubicBezTo>
                  <a:cubicBezTo>
                    <a:pt x="213" y="447"/>
                    <a:pt x="214" y="447"/>
                    <a:pt x="214" y="452"/>
                  </a:cubicBezTo>
                  <a:cubicBezTo>
                    <a:pt x="212" y="456"/>
                    <a:pt x="211" y="456"/>
                    <a:pt x="212" y="459"/>
                  </a:cubicBezTo>
                  <a:cubicBezTo>
                    <a:pt x="212" y="462"/>
                    <a:pt x="218" y="459"/>
                    <a:pt x="219" y="458"/>
                  </a:cubicBezTo>
                  <a:cubicBezTo>
                    <a:pt x="220" y="456"/>
                    <a:pt x="224" y="456"/>
                    <a:pt x="225" y="454"/>
                  </a:cubicBezTo>
                  <a:cubicBezTo>
                    <a:pt x="225" y="453"/>
                    <a:pt x="225" y="451"/>
                    <a:pt x="225" y="450"/>
                  </a:cubicBezTo>
                  <a:cubicBezTo>
                    <a:pt x="225" y="449"/>
                    <a:pt x="226" y="445"/>
                    <a:pt x="226" y="445"/>
                  </a:cubicBezTo>
                  <a:cubicBezTo>
                    <a:pt x="228" y="445"/>
                    <a:pt x="231" y="445"/>
                    <a:pt x="232" y="447"/>
                  </a:cubicBezTo>
                  <a:cubicBezTo>
                    <a:pt x="232" y="454"/>
                    <a:pt x="232" y="458"/>
                    <a:pt x="239" y="459"/>
                  </a:cubicBezTo>
                  <a:cubicBezTo>
                    <a:pt x="242" y="459"/>
                    <a:pt x="239" y="472"/>
                    <a:pt x="248" y="472"/>
                  </a:cubicBezTo>
                  <a:cubicBezTo>
                    <a:pt x="277" y="472"/>
                    <a:pt x="277" y="472"/>
                    <a:pt x="277" y="472"/>
                  </a:cubicBezTo>
                  <a:cubicBezTo>
                    <a:pt x="277" y="468"/>
                    <a:pt x="277" y="465"/>
                    <a:pt x="277" y="461"/>
                  </a:cubicBezTo>
                  <a:lnTo>
                    <a:pt x="277" y="454"/>
                  </a:ln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6" name="Freeform 26">
              <a:extLst>
                <a:ext uri="{FF2B5EF4-FFF2-40B4-BE49-F238E27FC236}">
                  <a16:creationId xmlns:a16="http://schemas.microsoft.com/office/drawing/2014/main" id="{843EE299-618A-D448-D880-B7B42D352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327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7" name="Freeform 27">
              <a:extLst>
                <a:ext uri="{FF2B5EF4-FFF2-40B4-BE49-F238E27FC236}">
                  <a16:creationId xmlns:a16="http://schemas.microsoft.com/office/drawing/2014/main" id="{58B9C9D5-9467-C0EF-030F-744715690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3279"/>
              <a:ext cx="10" cy="3"/>
            </a:xfrm>
            <a:custGeom>
              <a:avLst/>
              <a:gdLst>
                <a:gd name="T0" fmla="*/ 0 w 7"/>
                <a:gd name="T1" fmla="*/ 0 h 2"/>
                <a:gd name="T2" fmla="*/ 4 w 7"/>
                <a:gd name="T3" fmla="*/ 1 h 2"/>
                <a:gd name="T4" fmla="*/ 7 w 7"/>
                <a:gd name="T5" fmla="*/ 2 h 2"/>
                <a:gd name="T6" fmla="*/ 4 w 7"/>
                <a:gd name="T7" fmla="*/ 1 h 2"/>
                <a:gd name="T8" fmla="*/ 0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1" y="0"/>
                    <a:pt x="2" y="0"/>
                    <a:pt x="4" y="1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6" y="2"/>
                    <a:pt x="5" y="1"/>
                    <a:pt x="4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8" name="Freeform 28">
              <a:extLst>
                <a:ext uri="{FF2B5EF4-FFF2-40B4-BE49-F238E27FC236}">
                  <a16:creationId xmlns:a16="http://schemas.microsoft.com/office/drawing/2014/main" id="{F778B049-3D4D-B4D2-2625-0D7628759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" y="1952"/>
              <a:ext cx="0" cy="5"/>
            </a:xfrm>
            <a:custGeom>
              <a:avLst/>
              <a:gdLst>
                <a:gd name="T0" fmla="*/ 2 h 3"/>
                <a:gd name="T1" fmla="*/ 3 h 3"/>
                <a:gd name="T2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cubicBezTo>
                    <a:pt x="0" y="0"/>
                    <a:pt x="0" y="2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69" name="Freeform 29">
              <a:extLst>
                <a:ext uri="{FF2B5EF4-FFF2-40B4-BE49-F238E27FC236}">
                  <a16:creationId xmlns:a16="http://schemas.microsoft.com/office/drawing/2014/main" id="{47635D7B-909A-E9C2-335C-FAA0FCD25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1844"/>
              <a:ext cx="405" cy="738"/>
            </a:xfrm>
            <a:custGeom>
              <a:avLst/>
              <a:gdLst>
                <a:gd name="T0" fmla="*/ 99 w 271"/>
                <a:gd name="T1" fmla="*/ 5 h 493"/>
                <a:gd name="T2" fmla="*/ 94 w 271"/>
                <a:gd name="T3" fmla="*/ 0 h 493"/>
                <a:gd name="T4" fmla="*/ 57 w 271"/>
                <a:gd name="T5" fmla="*/ 48 h 493"/>
                <a:gd name="T6" fmla="*/ 38 w 271"/>
                <a:gd name="T7" fmla="*/ 70 h 493"/>
                <a:gd name="T8" fmla="*/ 35 w 271"/>
                <a:gd name="T9" fmla="*/ 81 h 493"/>
                <a:gd name="T10" fmla="*/ 46 w 271"/>
                <a:gd name="T11" fmla="*/ 76 h 493"/>
                <a:gd name="T12" fmla="*/ 61 w 271"/>
                <a:gd name="T13" fmla="*/ 108 h 493"/>
                <a:gd name="T14" fmla="*/ 45 w 271"/>
                <a:gd name="T15" fmla="*/ 118 h 493"/>
                <a:gd name="T16" fmla="*/ 30 w 271"/>
                <a:gd name="T17" fmla="*/ 184 h 493"/>
                <a:gd name="T18" fmla="*/ 27 w 271"/>
                <a:gd name="T19" fmla="*/ 194 h 493"/>
                <a:gd name="T20" fmla="*/ 32 w 271"/>
                <a:gd name="T21" fmla="*/ 208 h 493"/>
                <a:gd name="T22" fmla="*/ 51 w 271"/>
                <a:gd name="T23" fmla="*/ 224 h 493"/>
                <a:gd name="T24" fmla="*/ 63 w 271"/>
                <a:gd name="T25" fmla="*/ 243 h 493"/>
                <a:gd name="T26" fmla="*/ 78 w 271"/>
                <a:gd name="T27" fmla="*/ 258 h 493"/>
                <a:gd name="T28" fmla="*/ 88 w 271"/>
                <a:gd name="T29" fmla="*/ 273 h 493"/>
                <a:gd name="T30" fmla="*/ 56 w 271"/>
                <a:gd name="T31" fmla="*/ 265 h 493"/>
                <a:gd name="T32" fmla="*/ 37 w 271"/>
                <a:gd name="T33" fmla="*/ 313 h 493"/>
                <a:gd name="T34" fmla="*/ 43 w 271"/>
                <a:gd name="T35" fmla="*/ 327 h 493"/>
                <a:gd name="T36" fmla="*/ 43 w 271"/>
                <a:gd name="T37" fmla="*/ 340 h 493"/>
                <a:gd name="T38" fmla="*/ 51 w 271"/>
                <a:gd name="T39" fmla="*/ 350 h 493"/>
                <a:gd name="T40" fmla="*/ 61 w 271"/>
                <a:gd name="T41" fmla="*/ 361 h 493"/>
                <a:gd name="T42" fmla="*/ 60 w 271"/>
                <a:gd name="T43" fmla="*/ 376 h 493"/>
                <a:gd name="T44" fmla="*/ 69 w 271"/>
                <a:gd name="T45" fmla="*/ 417 h 493"/>
                <a:gd name="T46" fmla="*/ 68 w 271"/>
                <a:gd name="T47" fmla="*/ 439 h 493"/>
                <a:gd name="T48" fmla="*/ 80 w 271"/>
                <a:gd name="T49" fmla="*/ 488 h 493"/>
                <a:gd name="T50" fmla="*/ 101 w 271"/>
                <a:gd name="T51" fmla="*/ 482 h 493"/>
                <a:gd name="T52" fmla="*/ 131 w 271"/>
                <a:gd name="T53" fmla="*/ 421 h 493"/>
                <a:gd name="T54" fmla="*/ 169 w 271"/>
                <a:gd name="T55" fmla="*/ 415 h 493"/>
                <a:gd name="T56" fmla="*/ 156 w 271"/>
                <a:gd name="T57" fmla="*/ 357 h 493"/>
                <a:gd name="T58" fmla="*/ 166 w 271"/>
                <a:gd name="T59" fmla="*/ 329 h 493"/>
                <a:gd name="T60" fmla="*/ 170 w 271"/>
                <a:gd name="T61" fmla="*/ 322 h 493"/>
                <a:gd name="T62" fmla="*/ 177 w 271"/>
                <a:gd name="T63" fmla="*/ 321 h 493"/>
                <a:gd name="T64" fmla="*/ 180 w 271"/>
                <a:gd name="T65" fmla="*/ 311 h 493"/>
                <a:gd name="T66" fmla="*/ 201 w 271"/>
                <a:gd name="T67" fmla="*/ 305 h 493"/>
                <a:gd name="T68" fmla="*/ 194 w 271"/>
                <a:gd name="T69" fmla="*/ 300 h 493"/>
                <a:gd name="T70" fmla="*/ 201 w 271"/>
                <a:gd name="T71" fmla="*/ 288 h 493"/>
                <a:gd name="T72" fmla="*/ 211 w 271"/>
                <a:gd name="T73" fmla="*/ 284 h 493"/>
                <a:gd name="T74" fmla="*/ 262 w 271"/>
                <a:gd name="T75" fmla="*/ 252 h 493"/>
                <a:gd name="T76" fmla="*/ 266 w 271"/>
                <a:gd name="T77" fmla="*/ 248 h 493"/>
                <a:gd name="T78" fmla="*/ 270 w 271"/>
                <a:gd name="T79" fmla="*/ 243 h 493"/>
                <a:gd name="T80" fmla="*/ 254 w 271"/>
                <a:gd name="T81" fmla="*/ 184 h 493"/>
                <a:gd name="T82" fmla="*/ 229 w 271"/>
                <a:gd name="T83" fmla="*/ 183 h 493"/>
                <a:gd name="T84" fmla="*/ 200 w 271"/>
                <a:gd name="T85" fmla="*/ 182 h 493"/>
                <a:gd name="T86" fmla="*/ 194 w 271"/>
                <a:gd name="T87" fmla="*/ 162 h 493"/>
                <a:gd name="T88" fmla="*/ 149 w 271"/>
                <a:gd name="T89" fmla="*/ 115 h 493"/>
                <a:gd name="T90" fmla="*/ 141 w 271"/>
                <a:gd name="T91" fmla="*/ 85 h 493"/>
                <a:gd name="T92" fmla="*/ 142 w 271"/>
                <a:gd name="T93" fmla="*/ 67 h 493"/>
                <a:gd name="T94" fmla="*/ 138 w 271"/>
                <a:gd name="T95" fmla="*/ 39 h 493"/>
                <a:gd name="T96" fmla="*/ 132 w 271"/>
                <a:gd name="T97" fmla="*/ 15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1" h="493">
                  <a:moveTo>
                    <a:pt x="113" y="16"/>
                  </a:moveTo>
                  <a:cubicBezTo>
                    <a:pt x="110" y="13"/>
                    <a:pt x="110" y="13"/>
                    <a:pt x="108" y="10"/>
                  </a:cubicBezTo>
                  <a:cubicBezTo>
                    <a:pt x="108" y="10"/>
                    <a:pt x="102" y="7"/>
                    <a:pt x="101" y="7"/>
                  </a:cubicBezTo>
                  <a:cubicBezTo>
                    <a:pt x="100" y="6"/>
                    <a:pt x="99" y="5"/>
                    <a:pt x="99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3"/>
                    <a:pt x="97" y="5"/>
                    <a:pt x="96" y="3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5" y="22"/>
                    <a:pt x="77" y="32"/>
                    <a:pt x="74" y="40"/>
                  </a:cubicBezTo>
                  <a:cubicBezTo>
                    <a:pt x="74" y="42"/>
                    <a:pt x="65" y="43"/>
                    <a:pt x="63" y="43"/>
                  </a:cubicBezTo>
                  <a:cubicBezTo>
                    <a:pt x="58" y="44"/>
                    <a:pt x="59" y="44"/>
                    <a:pt x="57" y="48"/>
                  </a:cubicBezTo>
                  <a:cubicBezTo>
                    <a:pt x="55" y="51"/>
                    <a:pt x="54" y="49"/>
                    <a:pt x="53" y="54"/>
                  </a:cubicBezTo>
                  <a:cubicBezTo>
                    <a:pt x="53" y="54"/>
                    <a:pt x="53" y="56"/>
                    <a:pt x="53" y="56"/>
                  </a:cubicBezTo>
                  <a:cubicBezTo>
                    <a:pt x="48" y="58"/>
                    <a:pt x="43" y="58"/>
                    <a:pt x="38" y="59"/>
                  </a:cubicBezTo>
                  <a:cubicBezTo>
                    <a:pt x="38" y="62"/>
                    <a:pt x="39" y="67"/>
                    <a:pt x="38" y="70"/>
                  </a:cubicBezTo>
                  <a:cubicBezTo>
                    <a:pt x="38" y="72"/>
                    <a:pt x="36" y="73"/>
                    <a:pt x="35" y="73"/>
                  </a:cubicBezTo>
                  <a:cubicBezTo>
                    <a:pt x="34" y="74"/>
                    <a:pt x="33" y="78"/>
                    <a:pt x="34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1"/>
                    <a:pt x="36" y="80"/>
                    <a:pt x="37" y="82"/>
                  </a:cubicBezTo>
                  <a:cubicBezTo>
                    <a:pt x="37" y="86"/>
                    <a:pt x="37" y="84"/>
                    <a:pt x="39" y="81"/>
                  </a:cubicBezTo>
                  <a:cubicBezTo>
                    <a:pt x="40" y="80"/>
                    <a:pt x="42" y="78"/>
                    <a:pt x="43" y="77"/>
                  </a:cubicBezTo>
                  <a:cubicBezTo>
                    <a:pt x="44" y="77"/>
                    <a:pt x="45" y="76"/>
                    <a:pt x="46" y="76"/>
                  </a:cubicBezTo>
                  <a:cubicBezTo>
                    <a:pt x="46" y="76"/>
                    <a:pt x="46" y="74"/>
                    <a:pt x="46" y="71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3" y="102"/>
                    <a:pt x="63" y="102"/>
                    <a:pt x="63" y="102"/>
                  </a:cubicBezTo>
                  <a:cubicBezTo>
                    <a:pt x="63" y="104"/>
                    <a:pt x="64" y="107"/>
                    <a:pt x="61" y="108"/>
                  </a:cubicBezTo>
                  <a:cubicBezTo>
                    <a:pt x="59" y="108"/>
                    <a:pt x="58" y="108"/>
                    <a:pt x="56" y="109"/>
                  </a:cubicBezTo>
                  <a:cubicBezTo>
                    <a:pt x="52" y="111"/>
                    <a:pt x="54" y="121"/>
                    <a:pt x="53" y="121"/>
                  </a:cubicBezTo>
                  <a:cubicBezTo>
                    <a:pt x="53" y="122"/>
                    <a:pt x="50" y="122"/>
                    <a:pt x="50" y="122"/>
                  </a:cubicBezTo>
                  <a:cubicBezTo>
                    <a:pt x="46" y="122"/>
                    <a:pt x="44" y="123"/>
                    <a:pt x="45" y="118"/>
                  </a:cubicBezTo>
                  <a:cubicBezTo>
                    <a:pt x="46" y="115"/>
                    <a:pt x="44" y="113"/>
                    <a:pt x="43" y="11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8" y="183"/>
                    <a:pt x="31" y="182"/>
                    <a:pt x="30" y="184"/>
                  </a:cubicBezTo>
                  <a:cubicBezTo>
                    <a:pt x="30" y="185"/>
                    <a:pt x="28" y="186"/>
                    <a:pt x="28" y="186"/>
                  </a:cubicBezTo>
                  <a:cubicBezTo>
                    <a:pt x="28" y="187"/>
                    <a:pt x="27" y="187"/>
                    <a:pt x="27" y="187"/>
                  </a:cubicBezTo>
                  <a:cubicBezTo>
                    <a:pt x="27" y="188"/>
                    <a:pt x="27" y="188"/>
                    <a:pt x="27" y="189"/>
                  </a:cubicBezTo>
                  <a:cubicBezTo>
                    <a:pt x="27" y="190"/>
                    <a:pt x="27" y="192"/>
                    <a:pt x="27" y="194"/>
                  </a:cubicBezTo>
                  <a:cubicBezTo>
                    <a:pt x="27" y="195"/>
                    <a:pt x="28" y="194"/>
                    <a:pt x="29" y="194"/>
                  </a:cubicBezTo>
                  <a:cubicBezTo>
                    <a:pt x="31" y="193"/>
                    <a:pt x="34" y="194"/>
                    <a:pt x="37" y="194"/>
                  </a:cubicBezTo>
                  <a:cubicBezTo>
                    <a:pt x="37" y="198"/>
                    <a:pt x="33" y="198"/>
                    <a:pt x="32" y="200"/>
                  </a:cubicBezTo>
                  <a:cubicBezTo>
                    <a:pt x="31" y="201"/>
                    <a:pt x="32" y="206"/>
                    <a:pt x="32" y="208"/>
                  </a:cubicBezTo>
                  <a:cubicBezTo>
                    <a:pt x="32" y="210"/>
                    <a:pt x="30" y="210"/>
                    <a:pt x="29" y="211"/>
                  </a:cubicBezTo>
                  <a:cubicBezTo>
                    <a:pt x="29" y="214"/>
                    <a:pt x="34" y="213"/>
                    <a:pt x="36" y="214"/>
                  </a:cubicBezTo>
                  <a:cubicBezTo>
                    <a:pt x="38" y="215"/>
                    <a:pt x="39" y="222"/>
                    <a:pt x="40" y="224"/>
                  </a:cubicBezTo>
                  <a:cubicBezTo>
                    <a:pt x="41" y="226"/>
                    <a:pt x="50" y="223"/>
                    <a:pt x="51" y="224"/>
                  </a:cubicBezTo>
                  <a:cubicBezTo>
                    <a:pt x="51" y="227"/>
                    <a:pt x="44" y="233"/>
                    <a:pt x="51" y="233"/>
                  </a:cubicBezTo>
                  <a:cubicBezTo>
                    <a:pt x="57" y="233"/>
                    <a:pt x="57" y="232"/>
                    <a:pt x="62" y="236"/>
                  </a:cubicBezTo>
                  <a:cubicBezTo>
                    <a:pt x="63" y="236"/>
                    <a:pt x="63" y="238"/>
                    <a:pt x="63" y="240"/>
                  </a:cubicBezTo>
                  <a:cubicBezTo>
                    <a:pt x="63" y="243"/>
                    <a:pt x="63" y="243"/>
                    <a:pt x="63" y="243"/>
                  </a:cubicBezTo>
                  <a:cubicBezTo>
                    <a:pt x="63" y="247"/>
                    <a:pt x="65" y="247"/>
                    <a:pt x="65" y="249"/>
                  </a:cubicBezTo>
                  <a:cubicBezTo>
                    <a:pt x="65" y="250"/>
                    <a:pt x="66" y="251"/>
                    <a:pt x="67" y="252"/>
                  </a:cubicBezTo>
                  <a:cubicBezTo>
                    <a:pt x="68" y="253"/>
                    <a:pt x="69" y="255"/>
                    <a:pt x="70" y="257"/>
                  </a:cubicBezTo>
                  <a:cubicBezTo>
                    <a:pt x="72" y="257"/>
                    <a:pt x="77" y="257"/>
                    <a:pt x="78" y="258"/>
                  </a:cubicBezTo>
                  <a:cubicBezTo>
                    <a:pt x="80" y="260"/>
                    <a:pt x="80" y="262"/>
                    <a:pt x="83" y="262"/>
                  </a:cubicBezTo>
                  <a:cubicBezTo>
                    <a:pt x="88" y="262"/>
                    <a:pt x="93" y="258"/>
                    <a:pt x="94" y="264"/>
                  </a:cubicBezTo>
                  <a:cubicBezTo>
                    <a:pt x="94" y="269"/>
                    <a:pt x="94" y="269"/>
                    <a:pt x="99" y="270"/>
                  </a:cubicBezTo>
                  <a:cubicBezTo>
                    <a:pt x="97" y="275"/>
                    <a:pt x="90" y="271"/>
                    <a:pt x="88" y="273"/>
                  </a:cubicBezTo>
                  <a:cubicBezTo>
                    <a:pt x="86" y="276"/>
                    <a:pt x="77" y="278"/>
                    <a:pt x="75" y="275"/>
                  </a:cubicBezTo>
                  <a:cubicBezTo>
                    <a:pt x="72" y="272"/>
                    <a:pt x="72" y="271"/>
                    <a:pt x="67" y="271"/>
                  </a:cubicBezTo>
                  <a:cubicBezTo>
                    <a:pt x="64" y="271"/>
                    <a:pt x="62" y="274"/>
                    <a:pt x="61" y="271"/>
                  </a:cubicBezTo>
                  <a:cubicBezTo>
                    <a:pt x="59" y="268"/>
                    <a:pt x="60" y="267"/>
                    <a:pt x="56" y="265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37" y="297"/>
                    <a:pt x="37" y="297"/>
                    <a:pt x="37" y="297"/>
                  </a:cubicBezTo>
                  <a:cubicBezTo>
                    <a:pt x="43" y="297"/>
                    <a:pt x="43" y="297"/>
                    <a:pt x="43" y="297"/>
                  </a:cubicBezTo>
                  <a:cubicBezTo>
                    <a:pt x="37" y="313"/>
                    <a:pt x="37" y="313"/>
                    <a:pt x="37" y="313"/>
                  </a:cubicBezTo>
                  <a:cubicBezTo>
                    <a:pt x="43" y="321"/>
                    <a:pt x="43" y="321"/>
                    <a:pt x="43" y="321"/>
                  </a:cubicBezTo>
                  <a:cubicBezTo>
                    <a:pt x="46" y="321"/>
                    <a:pt x="43" y="322"/>
                    <a:pt x="45" y="324"/>
                  </a:cubicBezTo>
                  <a:cubicBezTo>
                    <a:pt x="45" y="324"/>
                    <a:pt x="45" y="324"/>
                    <a:pt x="45" y="324"/>
                  </a:cubicBezTo>
                  <a:cubicBezTo>
                    <a:pt x="48" y="327"/>
                    <a:pt x="45" y="326"/>
                    <a:pt x="43" y="327"/>
                  </a:cubicBezTo>
                  <a:cubicBezTo>
                    <a:pt x="43" y="327"/>
                    <a:pt x="43" y="329"/>
                    <a:pt x="43" y="329"/>
                  </a:cubicBezTo>
                  <a:cubicBezTo>
                    <a:pt x="43" y="331"/>
                    <a:pt x="42" y="331"/>
                    <a:pt x="42" y="334"/>
                  </a:cubicBezTo>
                  <a:cubicBezTo>
                    <a:pt x="42" y="335"/>
                    <a:pt x="42" y="338"/>
                    <a:pt x="42" y="339"/>
                  </a:cubicBezTo>
                  <a:cubicBezTo>
                    <a:pt x="42" y="340"/>
                    <a:pt x="42" y="339"/>
                    <a:pt x="43" y="340"/>
                  </a:cubicBezTo>
                  <a:cubicBezTo>
                    <a:pt x="43" y="340"/>
                    <a:pt x="44" y="343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6" y="346"/>
                    <a:pt x="46" y="346"/>
                    <a:pt x="46" y="346"/>
                  </a:cubicBezTo>
                  <a:cubicBezTo>
                    <a:pt x="46" y="347"/>
                    <a:pt x="49" y="349"/>
                    <a:pt x="51" y="350"/>
                  </a:cubicBezTo>
                  <a:cubicBezTo>
                    <a:pt x="52" y="350"/>
                    <a:pt x="53" y="355"/>
                    <a:pt x="54" y="355"/>
                  </a:cubicBezTo>
                  <a:cubicBezTo>
                    <a:pt x="55" y="355"/>
                    <a:pt x="57" y="353"/>
                    <a:pt x="58" y="355"/>
                  </a:cubicBezTo>
                  <a:cubicBezTo>
                    <a:pt x="59" y="356"/>
                    <a:pt x="57" y="356"/>
                    <a:pt x="58" y="357"/>
                  </a:cubicBezTo>
                  <a:cubicBezTo>
                    <a:pt x="58" y="359"/>
                    <a:pt x="60" y="359"/>
                    <a:pt x="61" y="361"/>
                  </a:cubicBezTo>
                  <a:cubicBezTo>
                    <a:pt x="61" y="361"/>
                    <a:pt x="61" y="364"/>
                    <a:pt x="61" y="365"/>
                  </a:cubicBezTo>
                  <a:cubicBezTo>
                    <a:pt x="61" y="367"/>
                    <a:pt x="59" y="366"/>
                    <a:pt x="59" y="368"/>
                  </a:cubicBezTo>
                  <a:cubicBezTo>
                    <a:pt x="59" y="369"/>
                    <a:pt x="59" y="371"/>
                    <a:pt x="59" y="373"/>
                  </a:cubicBezTo>
                  <a:cubicBezTo>
                    <a:pt x="59" y="376"/>
                    <a:pt x="58" y="375"/>
                    <a:pt x="60" y="376"/>
                  </a:cubicBezTo>
                  <a:cubicBezTo>
                    <a:pt x="64" y="380"/>
                    <a:pt x="61" y="382"/>
                    <a:pt x="66" y="382"/>
                  </a:cubicBezTo>
                  <a:cubicBezTo>
                    <a:pt x="67" y="382"/>
                    <a:pt x="67" y="384"/>
                    <a:pt x="67" y="385"/>
                  </a:cubicBezTo>
                  <a:cubicBezTo>
                    <a:pt x="65" y="389"/>
                    <a:pt x="65" y="392"/>
                    <a:pt x="65" y="396"/>
                  </a:cubicBezTo>
                  <a:cubicBezTo>
                    <a:pt x="65" y="405"/>
                    <a:pt x="67" y="410"/>
                    <a:pt x="69" y="417"/>
                  </a:cubicBezTo>
                  <a:cubicBezTo>
                    <a:pt x="71" y="424"/>
                    <a:pt x="73" y="415"/>
                    <a:pt x="73" y="427"/>
                  </a:cubicBezTo>
                  <a:cubicBezTo>
                    <a:pt x="73" y="432"/>
                    <a:pt x="74" y="431"/>
                    <a:pt x="79" y="432"/>
                  </a:cubicBezTo>
                  <a:cubicBezTo>
                    <a:pt x="79" y="434"/>
                    <a:pt x="82" y="437"/>
                    <a:pt x="80" y="439"/>
                  </a:cubicBezTo>
                  <a:cubicBezTo>
                    <a:pt x="80" y="440"/>
                    <a:pt x="69" y="437"/>
                    <a:pt x="68" y="439"/>
                  </a:cubicBezTo>
                  <a:cubicBezTo>
                    <a:pt x="68" y="439"/>
                    <a:pt x="67" y="459"/>
                    <a:pt x="67" y="460"/>
                  </a:cubicBezTo>
                  <a:cubicBezTo>
                    <a:pt x="67" y="471"/>
                    <a:pt x="72" y="462"/>
                    <a:pt x="72" y="468"/>
                  </a:cubicBezTo>
                  <a:cubicBezTo>
                    <a:pt x="72" y="472"/>
                    <a:pt x="67" y="478"/>
                    <a:pt x="68" y="483"/>
                  </a:cubicBezTo>
                  <a:cubicBezTo>
                    <a:pt x="69" y="487"/>
                    <a:pt x="82" y="484"/>
                    <a:pt x="80" y="488"/>
                  </a:cubicBezTo>
                  <a:cubicBezTo>
                    <a:pt x="79" y="490"/>
                    <a:pt x="78" y="487"/>
                    <a:pt x="78" y="491"/>
                  </a:cubicBezTo>
                  <a:cubicBezTo>
                    <a:pt x="78" y="493"/>
                    <a:pt x="89" y="491"/>
                    <a:pt x="90" y="490"/>
                  </a:cubicBezTo>
                  <a:cubicBezTo>
                    <a:pt x="88" y="490"/>
                    <a:pt x="91" y="475"/>
                    <a:pt x="91" y="475"/>
                  </a:cubicBezTo>
                  <a:cubicBezTo>
                    <a:pt x="97" y="471"/>
                    <a:pt x="95" y="482"/>
                    <a:pt x="101" y="482"/>
                  </a:cubicBezTo>
                  <a:cubicBezTo>
                    <a:pt x="101" y="482"/>
                    <a:pt x="102" y="481"/>
                    <a:pt x="103" y="481"/>
                  </a:cubicBezTo>
                  <a:cubicBezTo>
                    <a:pt x="113" y="479"/>
                    <a:pt x="105" y="462"/>
                    <a:pt x="113" y="460"/>
                  </a:cubicBezTo>
                  <a:cubicBezTo>
                    <a:pt x="121" y="459"/>
                    <a:pt x="126" y="468"/>
                    <a:pt x="126" y="455"/>
                  </a:cubicBezTo>
                  <a:cubicBezTo>
                    <a:pt x="126" y="444"/>
                    <a:pt x="125" y="430"/>
                    <a:pt x="131" y="421"/>
                  </a:cubicBezTo>
                  <a:cubicBezTo>
                    <a:pt x="160" y="421"/>
                    <a:pt x="160" y="421"/>
                    <a:pt x="160" y="421"/>
                  </a:cubicBezTo>
                  <a:cubicBezTo>
                    <a:pt x="161" y="421"/>
                    <a:pt x="161" y="421"/>
                    <a:pt x="161" y="420"/>
                  </a:cubicBezTo>
                  <a:cubicBezTo>
                    <a:pt x="161" y="418"/>
                    <a:pt x="162" y="419"/>
                    <a:pt x="164" y="419"/>
                  </a:cubicBezTo>
                  <a:cubicBezTo>
                    <a:pt x="166" y="418"/>
                    <a:pt x="169" y="417"/>
                    <a:pt x="169" y="415"/>
                  </a:cubicBezTo>
                  <a:cubicBezTo>
                    <a:pt x="169" y="415"/>
                    <a:pt x="170" y="414"/>
                    <a:pt x="170" y="413"/>
                  </a:cubicBezTo>
                  <a:cubicBezTo>
                    <a:pt x="170" y="412"/>
                    <a:pt x="171" y="411"/>
                    <a:pt x="171" y="409"/>
                  </a:cubicBezTo>
                  <a:cubicBezTo>
                    <a:pt x="158" y="396"/>
                    <a:pt x="158" y="396"/>
                    <a:pt x="158" y="396"/>
                  </a:cubicBezTo>
                  <a:cubicBezTo>
                    <a:pt x="156" y="357"/>
                    <a:pt x="156" y="357"/>
                    <a:pt x="156" y="357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8" y="332"/>
                    <a:pt x="148" y="332"/>
                    <a:pt x="148" y="332"/>
                  </a:cubicBezTo>
                  <a:cubicBezTo>
                    <a:pt x="165" y="332"/>
                    <a:pt x="165" y="332"/>
                    <a:pt x="165" y="332"/>
                  </a:cubicBezTo>
                  <a:cubicBezTo>
                    <a:pt x="166" y="332"/>
                    <a:pt x="166" y="330"/>
                    <a:pt x="166" y="329"/>
                  </a:cubicBezTo>
                  <a:cubicBezTo>
                    <a:pt x="166" y="328"/>
                    <a:pt x="167" y="328"/>
                    <a:pt x="167" y="327"/>
                  </a:cubicBezTo>
                  <a:cubicBezTo>
                    <a:pt x="168" y="326"/>
                    <a:pt x="168" y="326"/>
                    <a:pt x="168" y="326"/>
                  </a:cubicBezTo>
                  <a:cubicBezTo>
                    <a:pt x="168" y="326"/>
                    <a:pt x="168" y="325"/>
                    <a:pt x="169" y="325"/>
                  </a:cubicBezTo>
                  <a:cubicBezTo>
                    <a:pt x="170" y="323"/>
                    <a:pt x="170" y="324"/>
                    <a:pt x="170" y="322"/>
                  </a:cubicBezTo>
                  <a:cubicBezTo>
                    <a:pt x="171" y="320"/>
                    <a:pt x="172" y="323"/>
                    <a:pt x="172" y="324"/>
                  </a:cubicBezTo>
                  <a:cubicBezTo>
                    <a:pt x="172" y="325"/>
                    <a:pt x="172" y="325"/>
                    <a:pt x="172" y="325"/>
                  </a:cubicBezTo>
                  <a:cubicBezTo>
                    <a:pt x="172" y="325"/>
                    <a:pt x="177" y="324"/>
                    <a:pt x="177" y="324"/>
                  </a:cubicBezTo>
                  <a:cubicBezTo>
                    <a:pt x="178" y="322"/>
                    <a:pt x="177" y="322"/>
                    <a:pt x="177" y="321"/>
                  </a:cubicBezTo>
                  <a:cubicBezTo>
                    <a:pt x="177" y="321"/>
                    <a:pt x="177" y="322"/>
                    <a:pt x="178" y="322"/>
                  </a:cubicBezTo>
                  <a:cubicBezTo>
                    <a:pt x="179" y="322"/>
                    <a:pt x="179" y="322"/>
                    <a:pt x="179" y="322"/>
                  </a:cubicBezTo>
                  <a:cubicBezTo>
                    <a:pt x="179" y="322"/>
                    <a:pt x="179" y="316"/>
                    <a:pt x="179" y="316"/>
                  </a:cubicBezTo>
                  <a:cubicBezTo>
                    <a:pt x="180" y="315"/>
                    <a:pt x="179" y="312"/>
                    <a:pt x="180" y="311"/>
                  </a:cubicBezTo>
                  <a:cubicBezTo>
                    <a:pt x="182" y="308"/>
                    <a:pt x="182" y="310"/>
                    <a:pt x="182" y="313"/>
                  </a:cubicBezTo>
                  <a:cubicBezTo>
                    <a:pt x="183" y="318"/>
                    <a:pt x="194" y="318"/>
                    <a:pt x="194" y="313"/>
                  </a:cubicBezTo>
                  <a:cubicBezTo>
                    <a:pt x="194" y="309"/>
                    <a:pt x="198" y="311"/>
                    <a:pt x="201" y="310"/>
                  </a:cubicBezTo>
                  <a:cubicBezTo>
                    <a:pt x="202" y="310"/>
                    <a:pt x="200" y="307"/>
                    <a:pt x="201" y="305"/>
                  </a:cubicBezTo>
                  <a:cubicBezTo>
                    <a:pt x="202" y="304"/>
                    <a:pt x="204" y="305"/>
                    <a:pt x="203" y="303"/>
                  </a:cubicBezTo>
                  <a:cubicBezTo>
                    <a:pt x="203" y="302"/>
                    <a:pt x="202" y="303"/>
                    <a:pt x="201" y="303"/>
                  </a:cubicBezTo>
                  <a:cubicBezTo>
                    <a:pt x="199" y="301"/>
                    <a:pt x="198" y="300"/>
                    <a:pt x="195" y="299"/>
                  </a:cubicBezTo>
                  <a:cubicBezTo>
                    <a:pt x="192" y="299"/>
                    <a:pt x="196" y="301"/>
                    <a:pt x="194" y="300"/>
                  </a:cubicBezTo>
                  <a:cubicBezTo>
                    <a:pt x="191" y="299"/>
                    <a:pt x="192" y="297"/>
                    <a:pt x="192" y="294"/>
                  </a:cubicBezTo>
                  <a:cubicBezTo>
                    <a:pt x="194" y="294"/>
                    <a:pt x="198" y="295"/>
                    <a:pt x="198" y="293"/>
                  </a:cubicBezTo>
                  <a:cubicBezTo>
                    <a:pt x="199" y="292"/>
                    <a:pt x="198" y="290"/>
                    <a:pt x="200" y="290"/>
                  </a:cubicBezTo>
                  <a:cubicBezTo>
                    <a:pt x="202" y="290"/>
                    <a:pt x="201" y="290"/>
                    <a:pt x="201" y="288"/>
                  </a:cubicBezTo>
                  <a:cubicBezTo>
                    <a:pt x="201" y="283"/>
                    <a:pt x="208" y="286"/>
                    <a:pt x="208" y="281"/>
                  </a:cubicBezTo>
                  <a:cubicBezTo>
                    <a:pt x="208" y="280"/>
                    <a:pt x="209" y="279"/>
                    <a:pt x="209" y="278"/>
                  </a:cubicBezTo>
                  <a:cubicBezTo>
                    <a:pt x="209" y="277"/>
                    <a:pt x="211" y="276"/>
                    <a:pt x="211" y="277"/>
                  </a:cubicBezTo>
                  <a:cubicBezTo>
                    <a:pt x="211" y="279"/>
                    <a:pt x="211" y="283"/>
                    <a:pt x="211" y="284"/>
                  </a:cubicBezTo>
                  <a:cubicBezTo>
                    <a:pt x="220" y="284"/>
                    <a:pt x="220" y="284"/>
                    <a:pt x="220" y="284"/>
                  </a:cubicBezTo>
                  <a:cubicBezTo>
                    <a:pt x="257" y="249"/>
                    <a:pt x="257" y="249"/>
                    <a:pt x="257" y="249"/>
                  </a:cubicBezTo>
                  <a:cubicBezTo>
                    <a:pt x="258" y="249"/>
                    <a:pt x="261" y="249"/>
                    <a:pt x="262" y="249"/>
                  </a:cubicBezTo>
                  <a:cubicBezTo>
                    <a:pt x="262" y="249"/>
                    <a:pt x="262" y="251"/>
                    <a:pt x="262" y="252"/>
                  </a:cubicBezTo>
                  <a:cubicBezTo>
                    <a:pt x="262" y="252"/>
                    <a:pt x="264" y="252"/>
                    <a:pt x="264" y="252"/>
                  </a:cubicBezTo>
                  <a:cubicBezTo>
                    <a:pt x="265" y="251"/>
                    <a:pt x="265" y="250"/>
                    <a:pt x="265" y="250"/>
                  </a:cubicBezTo>
                  <a:cubicBezTo>
                    <a:pt x="265" y="249"/>
                    <a:pt x="265" y="248"/>
                    <a:pt x="265" y="248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66" y="247"/>
                    <a:pt x="266" y="247"/>
                    <a:pt x="266" y="247"/>
                  </a:cubicBezTo>
                  <a:cubicBezTo>
                    <a:pt x="266" y="246"/>
                    <a:pt x="266" y="246"/>
                    <a:pt x="267" y="245"/>
                  </a:cubicBezTo>
                  <a:cubicBezTo>
                    <a:pt x="268" y="245"/>
                    <a:pt x="268" y="244"/>
                    <a:pt x="268" y="244"/>
                  </a:cubicBezTo>
                  <a:cubicBezTo>
                    <a:pt x="268" y="244"/>
                    <a:pt x="270" y="244"/>
                    <a:pt x="270" y="243"/>
                  </a:cubicBezTo>
                  <a:cubicBezTo>
                    <a:pt x="271" y="243"/>
                    <a:pt x="270" y="242"/>
                    <a:pt x="269" y="242"/>
                  </a:cubicBezTo>
                  <a:cubicBezTo>
                    <a:pt x="268" y="241"/>
                    <a:pt x="269" y="238"/>
                    <a:pt x="269" y="236"/>
                  </a:cubicBezTo>
                  <a:cubicBezTo>
                    <a:pt x="254" y="236"/>
                    <a:pt x="254" y="236"/>
                    <a:pt x="254" y="236"/>
                  </a:cubicBezTo>
                  <a:cubicBezTo>
                    <a:pt x="254" y="184"/>
                    <a:pt x="254" y="184"/>
                    <a:pt x="254" y="184"/>
                  </a:cubicBezTo>
                  <a:cubicBezTo>
                    <a:pt x="248" y="184"/>
                    <a:pt x="250" y="185"/>
                    <a:pt x="245" y="182"/>
                  </a:cubicBezTo>
                  <a:cubicBezTo>
                    <a:pt x="243" y="180"/>
                    <a:pt x="239" y="181"/>
                    <a:pt x="237" y="180"/>
                  </a:cubicBezTo>
                  <a:cubicBezTo>
                    <a:pt x="234" y="180"/>
                    <a:pt x="233" y="182"/>
                    <a:pt x="232" y="184"/>
                  </a:cubicBezTo>
                  <a:cubicBezTo>
                    <a:pt x="232" y="184"/>
                    <a:pt x="232" y="183"/>
                    <a:pt x="229" y="183"/>
                  </a:cubicBezTo>
                  <a:cubicBezTo>
                    <a:pt x="222" y="183"/>
                    <a:pt x="223" y="182"/>
                    <a:pt x="223" y="187"/>
                  </a:cubicBezTo>
                  <a:cubicBezTo>
                    <a:pt x="223" y="188"/>
                    <a:pt x="214" y="186"/>
                    <a:pt x="214" y="185"/>
                  </a:cubicBezTo>
                  <a:cubicBezTo>
                    <a:pt x="210" y="176"/>
                    <a:pt x="202" y="169"/>
                    <a:pt x="205" y="185"/>
                  </a:cubicBezTo>
                  <a:cubicBezTo>
                    <a:pt x="203" y="184"/>
                    <a:pt x="203" y="183"/>
                    <a:pt x="200" y="182"/>
                  </a:cubicBezTo>
                  <a:cubicBezTo>
                    <a:pt x="198" y="181"/>
                    <a:pt x="198" y="181"/>
                    <a:pt x="198" y="181"/>
                  </a:cubicBezTo>
                  <a:cubicBezTo>
                    <a:pt x="196" y="181"/>
                    <a:pt x="196" y="181"/>
                    <a:pt x="196" y="181"/>
                  </a:cubicBezTo>
                  <a:cubicBezTo>
                    <a:pt x="194" y="180"/>
                    <a:pt x="194" y="180"/>
                    <a:pt x="194" y="180"/>
                  </a:cubicBezTo>
                  <a:cubicBezTo>
                    <a:pt x="194" y="162"/>
                    <a:pt x="194" y="162"/>
                    <a:pt x="194" y="162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71" y="129"/>
                    <a:pt x="171" y="129"/>
                    <a:pt x="171" y="129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9" y="91"/>
                    <a:pt x="139" y="86"/>
                    <a:pt x="140" y="85"/>
                  </a:cubicBezTo>
                  <a:cubicBezTo>
                    <a:pt x="141" y="85"/>
                    <a:pt x="141" y="86"/>
                    <a:pt x="141" y="85"/>
                  </a:cubicBezTo>
                  <a:cubicBezTo>
                    <a:pt x="142" y="79"/>
                    <a:pt x="141" y="78"/>
                    <a:pt x="147" y="77"/>
                  </a:cubicBezTo>
                  <a:cubicBezTo>
                    <a:pt x="148" y="77"/>
                    <a:pt x="151" y="74"/>
                    <a:pt x="148" y="74"/>
                  </a:cubicBezTo>
                  <a:cubicBezTo>
                    <a:pt x="144" y="74"/>
                    <a:pt x="146" y="72"/>
                    <a:pt x="145" y="70"/>
                  </a:cubicBezTo>
                  <a:cubicBezTo>
                    <a:pt x="144" y="69"/>
                    <a:pt x="143" y="68"/>
                    <a:pt x="142" y="67"/>
                  </a:cubicBezTo>
                  <a:cubicBezTo>
                    <a:pt x="141" y="65"/>
                    <a:pt x="143" y="59"/>
                    <a:pt x="143" y="57"/>
                  </a:cubicBezTo>
                  <a:cubicBezTo>
                    <a:pt x="139" y="57"/>
                    <a:pt x="135" y="58"/>
                    <a:pt x="134" y="54"/>
                  </a:cubicBezTo>
                  <a:cubicBezTo>
                    <a:pt x="134" y="53"/>
                    <a:pt x="137" y="52"/>
                    <a:pt x="137" y="51"/>
                  </a:cubicBezTo>
                  <a:cubicBezTo>
                    <a:pt x="138" y="47"/>
                    <a:pt x="136" y="42"/>
                    <a:pt x="138" y="39"/>
                  </a:cubicBezTo>
                  <a:cubicBezTo>
                    <a:pt x="139" y="38"/>
                    <a:pt x="140" y="36"/>
                    <a:pt x="137" y="36"/>
                  </a:cubicBezTo>
                  <a:cubicBezTo>
                    <a:pt x="134" y="36"/>
                    <a:pt x="127" y="36"/>
                    <a:pt x="127" y="31"/>
                  </a:cubicBezTo>
                  <a:cubicBezTo>
                    <a:pt x="127" y="28"/>
                    <a:pt x="123" y="28"/>
                    <a:pt x="120" y="27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29" y="12"/>
                    <a:pt x="126" y="10"/>
                    <a:pt x="123" y="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8"/>
                    <a:pt x="113" y="17"/>
                    <a:pt x="113" y="16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70" name="Freeform 30">
              <a:extLst>
                <a:ext uri="{FF2B5EF4-FFF2-40B4-BE49-F238E27FC236}">
                  <a16:creationId xmlns:a16="http://schemas.microsoft.com/office/drawing/2014/main" id="{8B74BEF1-3D61-D034-2CDF-2A4E87332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" y="1195"/>
              <a:ext cx="804" cy="1003"/>
            </a:xfrm>
            <a:custGeom>
              <a:avLst/>
              <a:gdLst>
                <a:gd name="T0" fmla="*/ 51 w 537"/>
                <a:gd name="T1" fmla="*/ 132 h 670"/>
                <a:gd name="T2" fmla="*/ 56 w 537"/>
                <a:gd name="T3" fmla="*/ 163 h 670"/>
                <a:gd name="T4" fmla="*/ 48 w 537"/>
                <a:gd name="T5" fmla="*/ 238 h 670"/>
                <a:gd name="T6" fmla="*/ 40 w 537"/>
                <a:gd name="T7" fmla="*/ 253 h 670"/>
                <a:gd name="T8" fmla="*/ 37 w 537"/>
                <a:gd name="T9" fmla="*/ 295 h 670"/>
                <a:gd name="T10" fmla="*/ 57 w 537"/>
                <a:gd name="T11" fmla="*/ 342 h 670"/>
                <a:gd name="T12" fmla="*/ 50 w 537"/>
                <a:gd name="T13" fmla="*/ 365 h 670"/>
                <a:gd name="T14" fmla="*/ 0 w 537"/>
                <a:gd name="T15" fmla="*/ 372 h 670"/>
                <a:gd name="T16" fmla="*/ 21 w 537"/>
                <a:gd name="T17" fmla="*/ 421 h 670"/>
                <a:gd name="T18" fmla="*/ 39 w 537"/>
                <a:gd name="T19" fmla="*/ 468 h 670"/>
                <a:gd name="T20" fmla="*/ 41 w 537"/>
                <a:gd name="T21" fmla="*/ 499 h 670"/>
                <a:gd name="T22" fmla="*/ 51 w 537"/>
                <a:gd name="T23" fmla="*/ 502 h 670"/>
                <a:gd name="T24" fmla="*/ 76 w 537"/>
                <a:gd name="T25" fmla="*/ 511 h 670"/>
                <a:gd name="T26" fmla="*/ 90 w 537"/>
                <a:gd name="T27" fmla="*/ 520 h 670"/>
                <a:gd name="T28" fmla="*/ 95 w 537"/>
                <a:gd name="T29" fmla="*/ 529 h 670"/>
                <a:gd name="T30" fmla="*/ 92 w 537"/>
                <a:gd name="T31" fmla="*/ 537 h 670"/>
                <a:gd name="T32" fmla="*/ 89 w 537"/>
                <a:gd name="T33" fmla="*/ 544 h 670"/>
                <a:gd name="T34" fmla="*/ 98 w 537"/>
                <a:gd name="T35" fmla="*/ 576 h 670"/>
                <a:gd name="T36" fmla="*/ 134 w 537"/>
                <a:gd name="T37" fmla="*/ 597 h 670"/>
                <a:gd name="T38" fmla="*/ 156 w 537"/>
                <a:gd name="T39" fmla="*/ 605 h 670"/>
                <a:gd name="T40" fmla="*/ 161 w 537"/>
                <a:gd name="T41" fmla="*/ 623 h 670"/>
                <a:gd name="T42" fmla="*/ 179 w 537"/>
                <a:gd name="T43" fmla="*/ 638 h 670"/>
                <a:gd name="T44" fmla="*/ 182 w 537"/>
                <a:gd name="T45" fmla="*/ 643 h 670"/>
                <a:gd name="T46" fmla="*/ 185 w 537"/>
                <a:gd name="T47" fmla="*/ 652 h 670"/>
                <a:gd name="T48" fmla="*/ 187 w 537"/>
                <a:gd name="T49" fmla="*/ 653 h 670"/>
                <a:gd name="T50" fmla="*/ 188 w 537"/>
                <a:gd name="T51" fmla="*/ 655 h 670"/>
                <a:gd name="T52" fmla="*/ 205 w 537"/>
                <a:gd name="T53" fmla="*/ 663 h 670"/>
                <a:gd name="T54" fmla="*/ 233 w 537"/>
                <a:gd name="T55" fmla="*/ 625 h 670"/>
                <a:gd name="T56" fmla="*/ 258 w 537"/>
                <a:gd name="T57" fmla="*/ 576 h 670"/>
                <a:gd name="T58" fmla="*/ 273 w 537"/>
                <a:gd name="T59" fmla="*/ 543 h 670"/>
                <a:gd name="T60" fmla="*/ 294 w 537"/>
                <a:gd name="T61" fmla="*/ 538 h 670"/>
                <a:gd name="T62" fmla="*/ 323 w 537"/>
                <a:gd name="T63" fmla="*/ 553 h 670"/>
                <a:gd name="T64" fmla="*/ 339 w 537"/>
                <a:gd name="T65" fmla="*/ 565 h 670"/>
                <a:gd name="T66" fmla="*/ 368 w 537"/>
                <a:gd name="T67" fmla="*/ 567 h 670"/>
                <a:gd name="T68" fmla="*/ 383 w 537"/>
                <a:gd name="T69" fmla="*/ 571 h 670"/>
                <a:gd name="T70" fmla="*/ 408 w 537"/>
                <a:gd name="T71" fmla="*/ 576 h 670"/>
                <a:gd name="T72" fmla="*/ 428 w 537"/>
                <a:gd name="T73" fmla="*/ 566 h 670"/>
                <a:gd name="T74" fmla="*/ 438 w 537"/>
                <a:gd name="T75" fmla="*/ 557 h 670"/>
                <a:gd name="T76" fmla="*/ 502 w 537"/>
                <a:gd name="T77" fmla="*/ 546 h 670"/>
                <a:gd name="T78" fmla="*/ 483 w 537"/>
                <a:gd name="T79" fmla="*/ 415 h 670"/>
                <a:gd name="T80" fmla="*/ 524 w 537"/>
                <a:gd name="T81" fmla="*/ 296 h 670"/>
                <a:gd name="T82" fmla="*/ 491 w 537"/>
                <a:gd name="T83" fmla="*/ 275 h 670"/>
                <a:gd name="T84" fmla="*/ 420 w 537"/>
                <a:gd name="T85" fmla="*/ 214 h 670"/>
                <a:gd name="T86" fmla="*/ 409 w 537"/>
                <a:gd name="T87" fmla="*/ 171 h 670"/>
                <a:gd name="T88" fmla="*/ 403 w 537"/>
                <a:gd name="T89" fmla="*/ 163 h 670"/>
                <a:gd name="T90" fmla="*/ 395 w 537"/>
                <a:gd name="T91" fmla="*/ 143 h 670"/>
                <a:gd name="T92" fmla="*/ 360 w 537"/>
                <a:gd name="T93" fmla="*/ 107 h 670"/>
                <a:gd name="T94" fmla="*/ 290 w 537"/>
                <a:gd name="T95" fmla="*/ 43 h 670"/>
                <a:gd name="T96" fmla="*/ 249 w 537"/>
                <a:gd name="T97" fmla="*/ 6 h 670"/>
                <a:gd name="T98" fmla="*/ 91 w 537"/>
                <a:gd name="T99" fmla="*/ 50 h 670"/>
                <a:gd name="T100" fmla="*/ 37 w 537"/>
                <a:gd name="T101" fmla="*/ 119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37" h="670">
                  <a:moveTo>
                    <a:pt x="51" y="122"/>
                  </a:moveTo>
                  <a:cubicBezTo>
                    <a:pt x="52" y="125"/>
                    <a:pt x="51" y="130"/>
                    <a:pt x="51" y="132"/>
                  </a:cubicBezTo>
                  <a:cubicBezTo>
                    <a:pt x="52" y="134"/>
                    <a:pt x="54" y="134"/>
                    <a:pt x="54" y="137"/>
                  </a:cubicBezTo>
                  <a:cubicBezTo>
                    <a:pt x="54" y="145"/>
                    <a:pt x="56" y="154"/>
                    <a:pt x="56" y="163"/>
                  </a:cubicBezTo>
                  <a:cubicBezTo>
                    <a:pt x="56" y="166"/>
                    <a:pt x="47" y="210"/>
                    <a:pt x="54" y="210"/>
                  </a:cubicBezTo>
                  <a:cubicBezTo>
                    <a:pt x="55" y="213"/>
                    <a:pt x="51" y="237"/>
                    <a:pt x="48" y="238"/>
                  </a:cubicBezTo>
                  <a:cubicBezTo>
                    <a:pt x="45" y="240"/>
                    <a:pt x="47" y="244"/>
                    <a:pt x="45" y="247"/>
                  </a:cubicBezTo>
                  <a:cubicBezTo>
                    <a:pt x="45" y="249"/>
                    <a:pt x="40" y="250"/>
                    <a:pt x="40" y="253"/>
                  </a:cubicBezTo>
                  <a:cubicBezTo>
                    <a:pt x="39" y="257"/>
                    <a:pt x="44" y="263"/>
                    <a:pt x="37" y="263"/>
                  </a:cubicBezTo>
                  <a:cubicBezTo>
                    <a:pt x="31" y="263"/>
                    <a:pt x="37" y="292"/>
                    <a:pt x="37" y="295"/>
                  </a:cubicBezTo>
                  <a:cubicBezTo>
                    <a:pt x="37" y="314"/>
                    <a:pt x="49" y="300"/>
                    <a:pt x="49" y="317"/>
                  </a:cubicBezTo>
                  <a:cubicBezTo>
                    <a:pt x="57" y="327"/>
                    <a:pt x="57" y="330"/>
                    <a:pt x="57" y="342"/>
                  </a:cubicBezTo>
                  <a:cubicBezTo>
                    <a:pt x="57" y="348"/>
                    <a:pt x="58" y="352"/>
                    <a:pt x="58" y="358"/>
                  </a:cubicBezTo>
                  <a:cubicBezTo>
                    <a:pt x="58" y="365"/>
                    <a:pt x="56" y="366"/>
                    <a:pt x="50" y="365"/>
                  </a:cubicBezTo>
                  <a:cubicBezTo>
                    <a:pt x="45" y="365"/>
                    <a:pt x="36" y="363"/>
                    <a:pt x="34" y="368"/>
                  </a:cubicBezTo>
                  <a:cubicBezTo>
                    <a:pt x="31" y="378"/>
                    <a:pt x="7" y="360"/>
                    <a:pt x="0" y="372"/>
                  </a:cubicBezTo>
                  <a:cubicBezTo>
                    <a:pt x="6" y="383"/>
                    <a:pt x="7" y="404"/>
                    <a:pt x="18" y="410"/>
                  </a:cubicBezTo>
                  <a:cubicBezTo>
                    <a:pt x="22" y="413"/>
                    <a:pt x="18" y="420"/>
                    <a:pt x="21" y="421"/>
                  </a:cubicBezTo>
                  <a:cubicBezTo>
                    <a:pt x="30" y="426"/>
                    <a:pt x="33" y="422"/>
                    <a:pt x="33" y="436"/>
                  </a:cubicBezTo>
                  <a:cubicBezTo>
                    <a:pt x="33" y="443"/>
                    <a:pt x="45" y="461"/>
                    <a:pt x="39" y="468"/>
                  </a:cubicBezTo>
                  <a:cubicBezTo>
                    <a:pt x="38" y="470"/>
                    <a:pt x="34" y="485"/>
                    <a:pt x="36" y="488"/>
                  </a:cubicBezTo>
                  <a:cubicBezTo>
                    <a:pt x="43" y="494"/>
                    <a:pt x="38" y="487"/>
                    <a:pt x="41" y="499"/>
                  </a:cubicBezTo>
                  <a:cubicBezTo>
                    <a:pt x="48" y="503"/>
                    <a:pt x="48" y="503"/>
                    <a:pt x="48" y="503"/>
                  </a:cubicBezTo>
                  <a:cubicBezTo>
                    <a:pt x="51" y="502"/>
                    <a:pt x="51" y="502"/>
                    <a:pt x="51" y="502"/>
                  </a:cubicBezTo>
                  <a:cubicBezTo>
                    <a:pt x="78" y="502"/>
                    <a:pt x="78" y="502"/>
                    <a:pt x="78" y="502"/>
                  </a:cubicBezTo>
                  <a:cubicBezTo>
                    <a:pt x="77" y="505"/>
                    <a:pt x="77" y="508"/>
                    <a:pt x="76" y="511"/>
                  </a:cubicBezTo>
                  <a:cubicBezTo>
                    <a:pt x="74" y="514"/>
                    <a:pt x="83" y="518"/>
                    <a:pt x="86" y="518"/>
                  </a:cubicBezTo>
                  <a:cubicBezTo>
                    <a:pt x="87" y="519"/>
                    <a:pt x="89" y="519"/>
                    <a:pt x="90" y="520"/>
                  </a:cubicBezTo>
                  <a:cubicBezTo>
                    <a:pt x="94" y="523"/>
                    <a:pt x="88" y="521"/>
                    <a:pt x="93" y="523"/>
                  </a:cubicBezTo>
                  <a:cubicBezTo>
                    <a:pt x="95" y="523"/>
                    <a:pt x="95" y="526"/>
                    <a:pt x="95" y="529"/>
                  </a:cubicBezTo>
                  <a:cubicBezTo>
                    <a:pt x="95" y="531"/>
                    <a:pt x="94" y="534"/>
                    <a:pt x="95" y="535"/>
                  </a:cubicBezTo>
                  <a:cubicBezTo>
                    <a:pt x="96" y="537"/>
                    <a:pt x="93" y="536"/>
                    <a:pt x="92" y="537"/>
                  </a:cubicBezTo>
                  <a:cubicBezTo>
                    <a:pt x="92" y="537"/>
                    <a:pt x="92" y="540"/>
                    <a:pt x="91" y="541"/>
                  </a:cubicBezTo>
                  <a:cubicBezTo>
                    <a:pt x="90" y="542"/>
                    <a:pt x="88" y="540"/>
                    <a:pt x="89" y="544"/>
                  </a:cubicBezTo>
                  <a:cubicBezTo>
                    <a:pt x="89" y="546"/>
                    <a:pt x="95" y="544"/>
                    <a:pt x="96" y="545"/>
                  </a:cubicBezTo>
                  <a:cubicBezTo>
                    <a:pt x="98" y="576"/>
                    <a:pt x="98" y="576"/>
                    <a:pt x="98" y="576"/>
                  </a:cubicBezTo>
                  <a:cubicBezTo>
                    <a:pt x="113" y="597"/>
                    <a:pt x="113" y="597"/>
                    <a:pt x="113" y="597"/>
                  </a:cubicBezTo>
                  <a:cubicBezTo>
                    <a:pt x="134" y="597"/>
                    <a:pt x="134" y="597"/>
                    <a:pt x="134" y="597"/>
                  </a:cubicBezTo>
                  <a:cubicBezTo>
                    <a:pt x="136" y="602"/>
                    <a:pt x="145" y="595"/>
                    <a:pt x="147" y="601"/>
                  </a:cubicBezTo>
                  <a:cubicBezTo>
                    <a:pt x="148" y="608"/>
                    <a:pt x="151" y="604"/>
                    <a:pt x="156" y="605"/>
                  </a:cubicBezTo>
                  <a:cubicBezTo>
                    <a:pt x="158" y="605"/>
                    <a:pt x="157" y="612"/>
                    <a:pt x="157" y="614"/>
                  </a:cubicBezTo>
                  <a:cubicBezTo>
                    <a:pt x="157" y="615"/>
                    <a:pt x="160" y="622"/>
                    <a:pt x="161" y="623"/>
                  </a:cubicBezTo>
                  <a:cubicBezTo>
                    <a:pt x="165" y="630"/>
                    <a:pt x="163" y="629"/>
                    <a:pt x="169" y="628"/>
                  </a:cubicBezTo>
                  <a:cubicBezTo>
                    <a:pt x="175" y="627"/>
                    <a:pt x="172" y="638"/>
                    <a:pt x="179" y="638"/>
                  </a:cubicBezTo>
                  <a:cubicBezTo>
                    <a:pt x="182" y="641"/>
                    <a:pt x="182" y="641"/>
                    <a:pt x="182" y="641"/>
                  </a:cubicBezTo>
                  <a:cubicBezTo>
                    <a:pt x="182" y="643"/>
                    <a:pt x="182" y="643"/>
                    <a:pt x="182" y="643"/>
                  </a:cubicBezTo>
                  <a:cubicBezTo>
                    <a:pt x="182" y="644"/>
                    <a:pt x="184" y="643"/>
                    <a:pt x="185" y="644"/>
                  </a:cubicBezTo>
                  <a:cubicBezTo>
                    <a:pt x="185" y="645"/>
                    <a:pt x="184" y="652"/>
                    <a:pt x="185" y="652"/>
                  </a:cubicBezTo>
                  <a:cubicBezTo>
                    <a:pt x="185" y="653"/>
                    <a:pt x="187" y="652"/>
                    <a:pt x="187" y="652"/>
                  </a:cubicBezTo>
                  <a:cubicBezTo>
                    <a:pt x="187" y="653"/>
                    <a:pt x="187" y="653"/>
                    <a:pt x="187" y="653"/>
                  </a:cubicBezTo>
                  <a:cubicBezTo>
                    <a:pt x="187" y="655"/>
                    <a:pt x="188" y="653"/>
                    <a:pt x="188" y="655"/>
                  </a:cubicBezTo>
                  <a:cubicBezTo>
                    <a:pt x="188" y="655"/>
                    <a:pt x="188" y="655"/>
                    <a:pt x="188" y="655"/>
                  </a:cubicBezTo>
                  <a:cubicBezTo>
                    <a:pt x="192" y="657"/>
                    <a:pt x="194" y="658"/>
                    <a:pt x="198" y="659"/>
                  </a:cubicBezTo>
                  <a:cubicBezTo>
                    <a:pt x="201" y="659"/>
                    <a:pt x="202" y="663"/>
                    <a:pt x="205" y="663"/>
                  </a:cubicBezTo>
                  <a:cubicBezTo>
                    <a:pt x="216" y="663"/>
                    <a:pt x="205" y="670"/>
                    <a:pt x="214" y="664"/>
                  </a:cubicBezTo>
                  <a:cubicBezTo>
                    <a:pt x="241" y="646"/>
                    <a:pt x="227" y="652"/>
                    <a:pt x="233" y="625"/>
                  </a:cubicBezTo>
                  <a:cubicBezTo>
                    <a:pt x="235" y="617"/>
                    <a:pt x="241" y="621"/>
                    <a:pt x="241" y="610"/>
                  </a:cubicBezTo>
                  <a:cubicBezTo>
                    <a:pt x="241" y="595"/>
                    <a:pt x="249" y="585"/>
                    <a:pt x="258" y="576"/>
                  </a:cubicBezTo>
                  <a:cubicBezTo>
                    <a:pt x="264" y="570"/>
                    <a:pt x="255" y="554"/>
                    <a:pt x="264" y="550"/>
                  </a:cubicBezTo>
                  <a:cubicBezTo>
                    <a:pt x="270" y="547"/>
                    <a:pt x="270" y="548"/>
                    <a:pt x="273" y="543"/>
                  </a:cubicBezTo>
                  <a:cubicBezTo>
                    <a:pt x="275" y="539"/>
                    <a:pt x="280" y="537"/>
                    <a:pt x="280" y="533"/>
                  </a:cubicBezTo>
                  <a:cubicBezTo>
                    <a:pt x="296" y="528"/>
                    <a:pt x="285" y="538"/>
                    <a:pt x="294" y="538"/>
                  </a:cubicBezTo>
                  <a:cubicBezTo>
                    <a:pt x="307" y="539"/>
                    <a:pt x="311" y="552"/>
                    <a:pt x="318" y="555"/>
                  </a:cubicBezTo>
                  <a:cubicBezTo>
                    <a:pt x="323" y="557"/>
                    <a:pt x="321" y="555"/>
                    <a:pt x="323" y="553"/>
                  </a:cubicBezTo>
                  <a:cubicBezTo>
                    <a:pt x="328" y="550"/>
                    <a:pt x="328" y="560"/>
                    <a:pt x="330" y="561"/>
                  </a:cubicBezTo>
                  <a:cubicBezTo>
                    <a:pt x="330" y="561"/>
                    <a:pt x="337" y="565"/>
                    <a:pt x="339" y="565"/>
                  </a:cubicBezTo>
                  <a:cubicBezTo>
                    <a:pt x="347" y="565"/>
                    <a:pt x="366" y="587"/>
                    <a:pt x="366" y="578"/>
                  </a:cubicBezTo>
                  <a:cubicBezTo>
                    <a:pt x="366" y="574"/>
                    <a:pt x="364" y="570"/>
                    <a:pt x="368" y="567"/>
                  </a:cubicBezTo>
                  <a:cubicBezTo>
                    <a:pt x="369" y="566"/>
                    <a:pt x="372" y="569"/>
                    <a:pt x="373" y="570"/>
                  </a:cubicBezTo>
                  <a:cubicBezTo>
                    <a:pt x="375" y="576"/>
                    <a:pt x="377" y="575"/>
                    <a:pt x="383" y="571"/>
                  </a:cubicBezTo>
                  <a:cubicBezTo>
                    <a:pt x="388" y="568"/>
                    <a:pt x="390" y="569"/>
                    <a:pt x="396" y="567"/>
                  </a:cubicBezTo>
                  <a:cubicBezTo>
                    <a:pt x="403" y="570"/>
                    <a:pt x="405" y="570"/>
                    <a:pt x="408" y="576"/>
                  </a:cubicBezTo>
                  <a:cubicBezTo>
                    <a:pt x="410" y="580"/>
                    <a:pt x="416" y="585"/>
                    <a:pt x="422" y="585"/>
                  </a:cubicBezTo>
                  <a:cubicBezTo>
                    <a:pt x="430" y="585"/>
                    <a:pt x="425" y="571"/>
                    <a:pt x="428" y="566"/>
                  </a:cubicBezTo>
                  <a:cubicBezTo>
                    <a:pt x="429" y="565"/>
                    <a:pt x="432" y="562"/>
                    <a:pt x="433" y="562"/>
                  </a:cubicBezTo>
                  <a:cubicBezTo>
                    <a:pt x="434" y="561"/>
                    <a:pt x="437" y="558"/>
                    <a:pt x="438" y="557"/>
                  </a:cubicBezTo>
                  <a:cubicBezTo>
                    <a:pt x="458" y="542"/>
                    <a:pt x="458" y="542"/>
                    <a:pt x="458" y="542"/>
                  </a:cubicBezTo>
                  <a:cubicBezTo>
                    <a:pt x="502" y="546"/>
                    <a:pt x="502" y="546"/>
                    <a:pt x="502" y="546"/>
                  </a:cubicBezTo>
                  <a:cubicBezTo>
                    <a:pt x="502" y="544"/>
                    <a:pt x="502" y="544"/>
                    <a:pt x="502" y="544"/>
                  </a:cubicBezTo>
                  <a:cubicBezTo>
                    <a:pt x="483" y="415"/>
                    <a:pt x="483" y="415"/>
                    <a:pt x="483" y="415"/>
                  </a:cubicBezTo>
                  <a:cubicBezTo>
                    <a:pt x="537" y="308"/>
                    <a:pt x="537" y="308"/>
                    <a:pt x="537" y="308"/>
                  </a:cubicBezTo>
                  <a:cubicBezTo>
                    <a:pt x="532" y="305"/>
                    <a:pt x="528" y="298"/>
                    <a:pt x="524" y="296"/>
                  </a:cubicBezTo>
                  <a:cubicBezTo>
                    <a:pt x="520" y="294"/>
                    <a:pt x="519" y="294"/>
                    <a:pt x="514" y="293"/>
                  </a:cubicBezTo>
                  <a:cubicBezTo>
                    <a:pt x="502" y="292"/>
                    <a:pt x="500" y="283"/>
                    <a:pt x="491" y="275"/>
                  </a:cubicBezTo>
                  <a:cubicBezTo>
                    <a:pt x="466" y="275"/>
                    <a:pt x="468" y="261"/>
                    <a:pt x="448" y="254"/>
                  </a:cubicBezTo>
                  <a:cubicBezTo>
                    <a:pt x="440" y="251"/>
                    <a:pt x="422" y="225"/>
                    <a:pt x="420" y="214"/>
                  </a:cubicBezTo>
                  <a:cubicBezTo>
                    <a:pt x="418" y="201"/>
                    <a:pt x="422" y="189"/>
                    <a:pt x="413" y="177"/>
                  </a:cubicBezTo>
                  <a:cubicBezTo>
                    <a:pt x="412" y="174"/>
                    <a:pt x="412" y="171"/>
                    <a:pt x="409" y="171"/>
                  </a:cubicBezTo>
                  <a:cubicBezTo>
                    <a:pt x="408" y="171"/>
                    <a:pt x="408" y="171"/>
                    <a:pt x="408" y="171"/>
                  </a:cubicBezTo>
                  <a:cubicBezTo>
                    <a:pt x="404" y="171"/>
                    <a:pt x="404" y="165"/>
                    <a:pt x="403" y="163"/>
                  </a:cubicBezTo>
                  <a:cubicBezTo>
                    <a:pt x="402" y="162"/>
                    <a:pt x="402" y="162"/>
                    <a:pt x="401" y="161"/>
                  </a:cubicBezTo>
                  <a:cubicBezTo>
                    <a:pt x="398" y="154"/>
                    <a:pt x="401" y="147"/>
                    <a:pt x="395" y="143"/>
                  </a:cubicBezTo>
                  <a:cubicBezTo>
                    <a:pt x="392" y="141"/>
                    <a:pt x="396" y="139"/>
                    <a:pt x="389" y="137"/>
                  </a:cubicBezTo>
                  <a:cubicBezTo>
                    <a:pt x="384" y="123"/>
                    <a:pt x="376" y="112"/>
                    <a:pt x="360" y="107"/>
                  </a:cubicBezTo>
                  <a:cubicBezTo>
                    <a:pt x="336" y="100"/>
                    <a:pt x="337" y="82"/>
                    <a:pt x="317" y="74"/>
                  </a:cubicBezTo>
                  <a:cubicBezTo>
                    <a:pt x="310" y="71"/>
                    <a:pt x="297" y="48"/>
                    <a:pt x="290" y="43"/>
                  </a:cubicBezTo>
                  <a:cubicBezTo>
                    <a:pt x="282" y="36"/>
                    <a:pt x="277" y="28"/>
                    <a:pt x="271" y="21"/>
                  </a:cubicBezTo>
                  <a:cubicBezTo>
                    <a:pt x="263" y="13"/>
                    <a:pt x="258" y="14"/>
                    <a:pt x="249" y="6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7" y="119"/>
                    <a:pt x="37" y="119"/>
                    <a:pt x="37" y="119"/>
                  </a:cubicBezTo>
                  <a:cubicBezTo>
                    <a:pt x="43" y="119"/>
                    <a:pt x="49" y="117"/>
                    <a:pt x="51" y="122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grpSp>
          <p:nvGrpSpPr>
            <p:cNvPr id="171" name="Group 51">
              <a:extLst>
                <a:ext uri="{FF2B5EF4-FFF2-40B4-BE49-F238E27FC236}">
                  <a16:creationId xmlns:a16="http://schemas.microsoft.com/office/drawing/2014/main" id="{FF545BF2-5C30-54CA-639B-D051D5B66E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7" y="2708"/>
              <a:ext cx="359" cy="637"/>
              <a:chOff x="4656" y="2715"/>
              <a:chExt cx="360" cy="639"/>
            </a:xfrm>
            <a:grpFill/>
          </p:grpSpPr>
          <p:sp>
            <p:nvSpPr>
              <p:cNvPr id="220" name="Freeform 32">
                <a:extLst>
                  <a:ext uri="{FF2B5EF4-FFF2-40B4-BE49-F238E27FC236}">
                    <a16:creationId xmlns:a16="http://schemas.microsoft.com/office/drawing/2014/main" id="{F05B2222-1802-D22E-BB99-702EFB084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32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175B4F">
                    <a:alpha val="14902"/>
                  </a:srgb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21" name="Freeform 33">
                <a:extLst>
                  <a:ext uri="{FF2B5EF4-FFF2-40B4-BE49-F238E27FC236}">
                    <a16:creationId xmlns:a16="http://schemas.microsoft.com/office/drawing/2014/main" id="{DF922502-143F-46B5-B0B7-3EDC64A706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56" y="2715"/>
                <a:ext cx="351" cy="639"/>
              </a:xfrm>
              <a:custGeom>
                <a:avLst/>
                <a:gdLst>
                  <a:gd name="T0" fmla="*/ 226 w 234"/>
                  <a:gd name="T1" fmla="*/ 34 h 425"/>
                  <a:gd name="T2" fmla="*/ 195 w 234"/>
                  <a:gd name="T3" fmla="*/ 0 h 425"/>
                  <a:gd name="T4" fmla="*/ 157 w 234"/>
                  <a:gd name="T5" fmla="*/ 16 h 425"/>
                  <a:gd name="T6" fmla="*/ 148 w 234"/>
                  <a:gd name="T7" fmla="*/ 42 h 425"/>
                  <a:gd name="T8" fmla="*/ 170 w 234"/>
                  <a:gd name="T9" fmla="*/ 59 h 425"/>
                  <a:gd name="T10" fmla="*/ 177 w 234"/>
                  <a:gd name="T11" fmla="*/ 68 h 425"/>
                  <a:gd name="T12" fmla="*/ 147 w 234"/>
                  <a:gd name="T13" fmla="*/ 95 h 425"/>
                  <a:gd name="T14" fmla="*/ 155 w 234"/>
                  <a:gd name="T15" fmla="*/ 115 h 425"/>
                  <a:gd name="T16" fmla="*/ 142 w 234"/>
                  <a:gd name="T17" fmla="*/ 132 h 425"/>
                  <a:gd name="T18" fmla="*/ 147 w 234"/>
                  <a:gd name="T19" fmla="*/ 137 h 425"/>
                  <a:gd name="T20" fmla="*/ 131 w 234"/>
                  <a:gd name="T21" fmla="*/ 129 h 425"/>
                  <a:gd name="T22" fmla="*/ 114 w 234"/>
                  <a:gd name="T23" fmla="*/ 140 h 425"/>
                  <a:gd name="T24" fmla="*/ 90 w 234"/>
                  <a:gd name="T25" fmla="*/ 150 h 425"/>
                  <a:gd name="T26" fmla="*/ 70 w 234"/>
                  <a:gd name="T27" fmla="*/ 157 h 425"/>
                  <a:gd name="T28" fmla="*/ 56 w 234"/>
                  <a:gd name="T29" fmla="*/ 167 h 425"/>
                  <a:gd name="T30" fmla="*/ 0 w 234"/>
                  <a:gd name="T31" fmla="*/ 242 h 425"/>
                  <a:gd name="T32" fmla="*/ 27 w 234"/>
                  <a:gd name="T33" fmla="*/ 425 h 425"/>
                  <a:gd name="T34" fmla="*/ 27 w 234"/>
                  <a:gd name="T35" fmla="*/ 406 h 425"/>
                  <a:gd name="T36" fmla="*/ 50 w 234"/>
                  <a:gd name="T37" fmla="*/ 401 h 425"/>
                  <a:gd name="T38" fmla="*/ 74 w 234"/>
                  <a:gd name="T39" fmla="*/ 360 h 425"/>
                  <a:gd name="T40" fmla="*/ 102 w 234"/>
                  <a:gd name="T41" fmla="*/ 343 h 425"/>
                  <a:gd name="T42" fmla="*/ 117 w 234"/>
                  <a:gd name="T43" fmla="*/ 321 h 425"/>
                  <a:gd name="T44" fmla="*/ 124 w 234"/>
                  <a:gd name="T45" fmla="*/ 301 h 425"/>
                  <a:gd name="T46" fmla="*/ 129 w 234"/>
                  <a:gd name="T47" fmla="*/ 339 h 425"/>
                  <a:gd name="T48" fmla="*/ 151 w 234"/>
                  <a:gd name="T49" fmla="*/ 369 h 425"/>
                  <a:gd name="T50" fmla="*/ 161 w 234"/>
                  <a:gd name="T51" fmla="*/ 317 h 425"/>
                  <a:gd name="T52" fmla="*/ 175 w 234"/>
                  <a:gd name="T53" fmla="*/ 252 h 425"/>
                  <a:gd name="T54" fmla="*/ 167 w 234"/>
                  <a:gd name="T55" fmla="*/ 252 h 425"/>
                  <a:gd name="T56" fmla="*/ 167 w 234"/>
                  <a:gd name="T57" fmla="*/ 237 h 425"/>
                  <a:gd name="T58" fmla="*/ 184 w 234"/>
                  <a:gd name="T59" fmla="*/ 218 h 425"/>
                  <a:gd name="T60" fmla="*/ 166 w 234"/>
                  <a:gd name="T61" fmla="*/ 226 h 425"/>
                  <a:gd name="T62" fmla="*/ 157 w 234"/>
                  <a:gd name="T63" fmla="*/ 217 h 425"/>
                  <a:gd name="T64" fmla="*/ 170 w 234"/>
                  <a:gd name="T65" fmla="*/ 197 h 425"/>
                  <a:gd name="T66" fmla="*/ 172 w 234"/>
                  <a:gd name="T67" fmla="*/ 164 h 425"/>
                  <a:gd name="T68" fmla="*/ 222 w 234"/>
                  <a:gd name="T69" fmla="*/ 81 h 425"/>
                  <a:gd name="T70" fmla="*/ 99 w 234"/>
                  <a:gd name="T71" fmla="*/ 328 h 425"/>
                  <a:gd name="T72" fmla="*/ 107 w 234"/>
                  <a:gd name="T73" fmla="*/ 315 h 425"/>
                  <a:gd name="T74" fmla="*/ 112 w 234"/>
                  <a:gd name="T75" fmla="*/ 306 h 425"/>
                  <a:gd name="T76" fmla="*/ 116 w 234"/>
                  <a:gd name="T77" fmla="*/ 295 h 425"/>
                  <a:gd name="T78" fmla="*/ 107 w 234"/>
                  <a:gd name="T79" fmla="*/ 325 h 425"/>
                  <a:gd name="T80" fmla="*/ 101 w 234"/>
                  <a:gd name="T81" fmla="*/ 332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4" h="425">
                    <a:moveTo>
                      <a:pt x="222" y="81"/>
                    </a:moveTo>
                    <a:cubicBezTo>
                      <a:pt x="223" y="65"/>
                      <a:pt x="234" y="47"/>
                      <a:pt x="226" y="34"/>
                    </a:cubicBezTo>
                    <a:cubicBezTo>
                      <a:pt x="224" y="31"/>
                      <a:pt x="218" y="23"/>
                      <a:pt x="214" y="16"/>
                    </a:cubicBezTo>
                    <a:cubicBezTo>
                      <a:pt x="211" y="10"/>
                      <a:pt x="197" y="0"/>
                      <a:pt x="195" y="0"/>
                    </a:cubicBezTo>
                    <a:cubicBezTo>
                      <a:pt x="191" y="13"/>
                      <a:pt x="176" y="16"/>
                      <a:pt x="156" y="16"/>
                    </a:cubicBezTo>
                    <a:cubicBezTo>
                      <a:pt x="156" y="16"/>
                      <a:pt x="156" y="16"/>
                      <a:pt x="157" y="16"/>
                    </a:cubicBezTo>
                    <a:cubicBezTo>
                      <a:pt x="156" y="42"/>
                      <a:pt x="156" y="42"/>
                      <a:pt x="156" y="42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70" y="59"/>
                      <a:pt x="170" y="59"/>
                      <a:pt x="170" y="59"/>
                    </a:cubicBezTo>
                    <a:cubicBezTo>
                      <a:pt x="177" y="59"/>
                      <a:pt x="177" y="59"/>
                      <a:pt x="177" y="59"/>
                    </a:cubicBezTo>
                    <a:cubicBezTo>
                      <a:pt x="177" y="68"/>
                      <a:pt x="177" y="68"/>
                      <a:pt x="17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47" y="95"/>
                      <a:pt x="147" y="95"/>
                      <a:pt x="147" y="95"/>
                    </a:cubicBezTo>
                    <a:cubicBezTo>
                      <a:pt x="156" y="95"/>
                      <a:pt x="156" y="95"/>
                      <a:pt x="156" y="95"/>
                    </a:cubicBezTo>
                    <a:cubicBezTo>
                      <a:pt x="155" y="115"/>
                      <a:pt x="155" y="115"/>
                      <a:pt x="155" y="115"/>
                    </a:cubicBezTo>
                    <a:cubicBezTo>
                      <a:pt x="142" y="117"/>
                      <a:pt x="142" y="117"/>
                      <a:pt x="142" y="117"/>
                    </a:cubicBezTo>
                    <a:cubicBezTo>
                      <a:pt x="142" y="132"/>
                      <a:pt x="142" y="132"/>
                      <a:pt x="142" y="132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47" y="137"/>
                      <a:pt x="147" y="137"/>
                      <a:pt x="147" y="137"/>
                    </a:cubicBezTo>
                    <a:cubicBezTo>
                      <a:pt x="131" y="135"/>
                      <a:pt x="131" y="135"/>
                      <a:pt x="131" y="135"/>
                    </a:cubicBezTo>
                    <a:cubicBezTo>
                      <a:pt x="131" y="129"/>
                      <a:pt x="131" y="129"/>
                      <a:pt x="131" y="129"/>
                    </a:cubicBezTo>
                    <a:cubicBezTo>
                      <a:pt x="125" y="130"/>
                      <a:pt x="125" y="130"/>
                      <a:pt x="125" y="130"/>
                    </a:cubicBezTo>
                    <a:cubicBezTo>
                      <a:pt x="114" y="140"/>
                      <a:pt x="114" y="140"/>
                      <a:pt x="114" y="140"/>
                    </a:cubicBezTo>
                    <a:cubicBezTo>
                      <a:pt x="116" y="149"/>
                      <a:pt x="116" y="149"/>
                      <a:pt x="116" y="149"/>
                    </a:cubicBezTo>
                    <a:cubicBezTo>
                      <a:pt x="90" y="150"/>
                      <a:pt x="90" y="150"/>
                      <a:pt x="90" y="150"/>
                    </a:cubicBezTo>
                    <a:cubicBezTo>
                      <a:pt x="90" y="157"/>
                      <a:pt x="90" y="157"/>
                      <a:pt x="90" y="157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70" y="167"/>
                      <a:pt x="70" y="167"/>
                      <a:pt x="70" y="167"/>
                    </a:cubicBezTo>
                    <a:cubicBezTo>
                      <a:pt x="56" y="167"/>
                      <a:pt x="56" y="167"/>
                      <a:pt x="56" y="167"/>
                    </a:cubicBezTo>
                    <a:cubicBezTo>
                      <a:pt x="58" y="179"/>
                      <a:pt x="58" y="179"/>
                      <a:pt x="58" y="179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14" y="257"/>
                      <a:pt x="14" y="257"/>
                      <a:pt x="14" y="257"/>
                    </a:cubicBezTo>
                    <a:cubicBezTo>
                      <a:pt x="27" y="425"/>
                      <a:pt x="27" y="425"/>
                      <a:pt x="27" y="425"/>
                    </a:cubicBezTo>
                    <a:cubicBezTo>
                      <a:pt x="28" y="425"/>
                      <a:pt x="29" y="424"/>
                      <a:pt x="29" y="424"/>
                    </a:cubicBezTo>
                    <a:cubicBezTo>
                      <a:pt x="27" y="406"/>
                      <a:pt x="27" y="406"/>
                      <a:pt x="27" y="406"/>
                    </a:cubicBezTo>
                    <a:cubicBezTo>
                      <a:pt x="27" y="406"/>
                      <a:pt x="34" y="402"/>
                      <a:pt x="35" y="402"/>
                    </a:cubicBezTo>
                    <a:cubicBezTo>
                      <a:pt x="40" y="400"/>
                      <a:pt x="46" y="401"/>
                      <a:pt x="50" y="401"/>
                    </a:cubicBezTo>
                    <a:cubicBezTo>
                      <a:pt x="60" y="401"/>
                      <a:pt x="56" y="396"/>
                      <a:pt x="63" y="395"/>
                    </a:cubicBezTo>
                    <a:cubicBezTo>
                      <a:pt x="72" y="392"/>
                      <a:pt x="75" y="369"/>
                      <a:pt x="74" y="360"/>
                    </a:cubicBezTo>
                    <a:cubicBezTo>
                      <a:pt x="74" y="355"/>
                      <a:pt x="81" y="357"/>
                      <a:pt x="83" y="352"/>
                    </a:cubicBezTo>
                    <a:cubicBezTo>
                      <a:pt x="89" y="341"/>
                      <a:pt x="93" y="343"/>
                      <a:pt x="102" y="343"/>
                    </a:cubicBezTo>
                    <a:cubicBezTo>
                      <a:pt x="104" y="338"/>
                      <a:pt x="115" y="334"/>
                      <a:pt x="115" y="332"/>
                    </a:cubicBezTo>
                    <a:cubicBezTo>
                      <a:pt x="115" y="326"/>
                      <a:pt x="122" y="333"/>
                      <a:pt x="117" y="321"/>
                    </a:cubicBezTo>
                    <a:cubicBezTo>
                      <a:pt x="114" y="315"/>
                      <a:pt x="126" y="317"/>
                      <a:pt x="125" y="311"/>
                    </a:cubicBezTo>
                    <a:cubicBezTo>
                      <a:pt x="125" y="311"/>
                      <a:pt x="120" y="301"/>
                      <a:pt x="124" y="301"/>
                    </a:cubicBezTo>
                    <a:cubicBezTo>
                      <a:pt x="130" y="301"/>
                      <a:pt x="139" y="315"/>
                      <a:pt x="133" y="321"/>
                    </a:cubicBezTo>
                    <a:cubicBezTo>
                      <a:pt x="129" y="325"/>
                      <a:pt x="126" y="331"/>
                      <a:pt x="129" y="339"/>
                    </a:cubicBezTo>
                    <a:cubicBezTo>
                      <a:pt x="134" y="351"/>
                      <a:pt x="155" y="349"/>
                      <a:pt x="149" y="368"/>
                    </a:cubicBezTo>
                    <a:cubicBezTo>
                      <a:pt x="151" y="369"/>
                      <a:pt x="151" y="369"/>
                      <a:pt x="151" y="369"/>
                    </a:cubicBezTo>
                    <a:cubicBezTo>
                      <a:pt x="162" y="370"/>
                      <a:pt x="154" y="358"/>
                      <a:pt x="157" y="348"/>
                    </a:cubicBezTo>
                    <a:cubicBezTo>
                      <a:pt x="159" y="338"/>
                      <a:pt x="159" y="327"/>
                      <a:pt x="161" y="317"/>
                    </a:cubicBezTo>
                    <a:cubicBezTo>
                      <a:pt x="162" y="313"/>
                      <a:pt x="159" y="303"/>
                      <a:pt x="163" y="301"/>
                    </a:cubicBezTo>
                    <a:cubicBezTo>
                      <a:pt x="169" y="299"/>
                      <a:pt x="175" y="261"/>
                      <a:pt x="175" y="252"/>
                    </a:cubicBezTo>
                    <a:cubicBezTo>
                      <a:pt x="175" y="244"/>
                      <a:pt x="172" y="248"/>
                      <a:pt x="168" y="251"/>
                    </a:cubicBezTo>
                    <a:cubicBezTo>
                      <a:pt x="168" y="251"/>
                      <a:pt x="168" y="252"/>
                      <a:pt x="167" y="252"/>
                    </a:cubicBezTo>
                    <a:cubicBezTo>
                      <a:pt x="165" y="250"/>
                      <a:pt x="151" y="250"/>
                      <a:pt x="161" y="247"/>
                    </a:cubicBezTo>
                    <a:cubicBezTo>
                      <a:pt x="164" y="246"/>
                      <a:pt x="162" y="239"/>
                      <a:pt x="167" y="237"/>
                    </a:cubicBezTo>
                    <a:cubicBezTo>
                      <a:pt x="171" y="234"/>
                      <a:pt x="182" y="232"/>
                      <a:pt x="185" y="227"/>
                    </a:cubicBezTo>
                    <a:cubicBezTo>
                      <a:pt x="187" y="224"/>
                      <a:pt x="184" y="221"/>
                      <a:pt x="184" y="218"/>
                    </a:cubicBezTo>
                    <a:cubicBezTo>
                      <a:pt x="186" y="210"/>
                      <a:pt x="171" y="218"/>
                      <a:pt x="170" y="218"/>
                    </a:cubicBezTo>
                    <a:cubicBezTo>
                      <a:pt x="164" y="222"/>
                      <a:pt x="168" y="219"/>
                      <a:pt x="166" y="226"/>
                    </a:cubicBezTo>
                    <a:cubicBezTo>
                      <a:pt x="165" y="230"/>
                      <a:pt x="156" y="225"/>
                      <a:pt x="162" y="221"/>
                    </a:cubicBezTo>
                    <a:cubicBezTo>
                      <a:pt x="166" y="219"/>
                      <a:pt x="160" y="217"/>
                      <a:pt x="157" y="217"/>
                    </a:cubicBezTo>
                    <a:cubicBezTo>
                      <a:pt x="154" y="217"/>
                      <a:pt x="158" y="204"/>
                      <a:pt x="161" y="201"/>
                    </a:cubicBezTo>
                    <a:cubicBezTo>
                      <a:pt x="164" y="199"/>
                      <a:pt x="170" y="201"/>
                      <a:pt x="170" y="197"/>
                    </a:cubicBezTo>
                    <a:cubicBezTo>
                      <a:pt x="170" y="190"/>
                      <a:pt x="177" y="191"/>
                      <a:pt x="177" y="181"/>
                    </a:cubicBezTo>
                    <a:cubicBezTo>
                      <a:pt x="177" y="175"/>
                      <a:pt x="172" y="172"/>
                      <a:pt x="172" y="164"/>
                    </a:cubicBezTo>
                    <a:cubicBezTo>
                      <a:pt x="172" y="134"/>
                      <a:pt x="191" y="134"/>
                      <a:pt x="202" y="108"/>
                    </a:cubicBezTo>
                    <a:cubicBezTo>
                      <a:pt x="206" y="99"/>
                      <a:pt x="222" y="93"/>
                      <a:pt x="222" y="81"/>
                    </a:cubicBezTo>
                    <a:close/>
                    <a:moveTo>
                      <a:pt x="101" y="332"/>
                    </a:moveTo>
                    <a:cubicBezTo>
                      <a:pt x="97" y="333"/>
                      <a:pt x="97" y="330"/>
                      <a:pt x="99" y="328"/>
                    </a:cubicBezTo>
                    <a:cubicBezTo>
                      <a:pt x="100" y="328"/>
                      <a:pt x="104" y="325"/>
                      <a:pt x="105" y="324"/>
                    </a:cubicBezTo>
                    <a:cubicBezTo>
                      <a:pt x="106" y="321"/>
                      <a:pt x="106" y="316"/>
                      <a:pt x="107" y="315"/>
                    </a:cubicBezTo>
                    <a:cubicBezTo>
                      <a:pt x="108" y="313"/>
                      <a:pt x="110" y="314"/>
                      <a:pt x="111" y="312"/>
                    </a:cubicBezTo>
                    <a:cubicBezTo>
                      <a:pt x="111" y="309"/>
                      <a:pt x="110" y="309"/>
                      <a:pt x="112" y="306"/>
                    </a:cubicBezTo>
                    <a:cubicBezTo>
                      <a:pt x="113" y="305"/>
                      <a:pt x="114" y="302"/>
                      <a:pt x="114" y="301"/>
                    </a:cubicBezTo>
                    <a:cubicBezTo>
                      <a:pt x="114" y="300"/>
                      <a:pt x="113" y="292"/>
                      <a:pt x="116" y="295"/>
                    </a:cubicBezTo>
                    <a:cubicBezTo>
                      <a:pt x="118" y="297"/>
                      <a:pt x="115" y="319"/>
                      <a:pt x="115" y="321"/>
                    </a:cubicBezTo>
                    <a:cubicBezTo>
                      <a:pt x="111" y="322"/>
                      <a:pt x="109" y="323"/>
                      <a:pt x="107" y="325"/>
                    </a:cubicBezTo>
                    <a:cubicBezTo>
                      <a:pt x="106" y="326"/>
                      <a:pt x="106" y="329"/>
                      <a:pt x="104" y="329"/>
                    </a:cubicBezTo>
                    <a:cubicBezTo>
                      <a:pt x="101" y="330"/>
                      <a:pt x="104" y="331"/>
                      <a:pt x="101" y="332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175B4F">
                    <a:alpha val="14902"/>
                  </a:srgb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22" name="Freeform 34">
                <a:extLst>
                  <a:ext uri="{FF2B5EF4-FFF2-40B4-BE49-F238E27FC236}">
                    <a16:creationId xmlns:a16="http://schemas.microsoft.com/office/drawing/2014/main" id="{1126F1AB-ED3C-5209-5327-40B23E6D9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" y="2870"/>
                <a:ext cx="25" cy="51"/>
              </a:xfrm>
              <a:custGeom>
                <a:avLst/>
                <a:gdLst>
                  <a:gd name="T0" fmla="*/ 13 w 17"/>
                  <a:gd name="T1" fmla="*/ 0 h 34"/>
                  <a:gd name="T2" fmla="*/ 13 w 17"/>
                  <a:gd name="T3" fmla="*/ 0 h 34"/>
                  <a:gd name="T4" fmla="*/ 12 w 17"/>
                  <a:gd name="T5" fmla="*/ 8 h 34"/>
                  <a:gd name="T6" fmla="*/ 9 w 17"/>
                  <a:gd name="T7" fmla="*/ 16 h 34"/>
                  <a:gd name="T8" fmla="*/ 3 w 17"/>
                  <a:gd name="T9" fmla="*/ 23 h 34"/>
                  <a:gd name="T10" fmla="*/ 0 w 17"/>
                  <a:gd name="T11" fmla="*/ 34 h 34"/>
                  <a:gd name="T12" fmla="*/ 3 w 17"/>
                  <a:gd name="T13" fmla="*/ 23 h 34"/>
                  <a:gd name="T14" fmla="*/ 9 w 17"/>
                  <a:gd name="T15" fmla="*/ 16 h 34"/>
                  <a:gd name="T16" fmla="*/ 12 w 17"/>
                  <a:gd name="T17" fmla="*/ 8 h 34"/>
                  <a:gd name="T18" fmla="*/ 13 w 17"/>
                  <a:gd name="T1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34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7" y="5"/>
                      <a:pt x="13" y="6"/>
                      <a:pt x="12" y="8"/>
                    </a:cubicBezTo>
                    <a:cubicBezTo>
                      <a:pt x="11" y="10"/>
                      <a:pt x="11" y="15"/>
                      <a:pt x="9" y="16"/>
                    </a:cubicBezTo>
                    <a:cubicBezTo>
                      <a:pt x="4" y="19"/>
                      <a:pt x="6" y="20"/>
                      <a:pt x="3" y="23"/>
                    </a:cubicBezTo>
                    <a:cubicBezTo>
                      <a:pt x="1" y="25"/>
                      <a:pt x="2" y="30"/>
                      <a:pt x="0" y="34"/>
                    </a:cubicBezTo>
                    <a:cubicBezTo>
                      <a:pt x="2" y="30"/>
                      <a:pt x="1" y="25"/>
                      <a:pt x="3" y="23"/>
                    </a:cubicBezTo>
                    <a:cubicBezTo>
                      <a:pt x="6" y="20"/>
                      <a:pt x="4" y="19"/>
                      <a:pt x="9" y="16"/>
                    </a:cubicBezTo>
                    <a:cubicBezTo>
                      <a:pt x="11" y="15"/>
                      <a:pt x="11" y="10"/>
                      <a:pt x="12" y="8"/>
                    </a:cubicBezTo>
                    <a:cubicBezTo>
                      <a:pt x="13" y="6"/>
                      <a:pt x="17" y="5"/>
                      <a:pt x="13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175B4F">
                    <a:alpha val="14902"/>
                  </a:srgb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23" name="Freeform 35">
                <a:extLst>
                  <a:ext uri="{FF2B5EF4-FFF2-40B4-BE49-F238E27FC236}">
                    <a16:creationId xmlns:a16="http://schemas.microsoft.com/office/drawing/2014/main" id="{42490FD3-C279-E84F-BF99-BE121BA74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2" y="2921"/>
                <a:ext cx="9" cy="8"/>
              </a:xfrm>
              <a:custGeom>
                <a:avLst/>
                <a:gdLst>
                  <a:gd name="T0" fmla="*/ 0 w 6"/>
                  <a:gd name="T1" fmla="*/ 4 h 5"/>
                  <a:gd name="T2" fmla="*/ 6 w 6"/>
                  <a:gd name="T3" fmla="*/ 0 h 5"/>
                  <a:gd name="T4" fmla="*/ 0 w 6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0" y="4"/>
                    </a:moveTo>
                    <a:cubicBezTo>
                      <a:pt x="2" y="5"/>
                      <a:pt x="5" y="2"/>
                      <a:pt x="6" y="0"/>
                    </a:cubicBezTo>
                    <a:cubicBezTo>
                      <a:pt x="5" y="2"/>
                      <a:pt x="2" y="5"/>
                      <a:pt x="0" y="4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175B4F">
                    <a:alpha val="14902"/>
                  </a:srgb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24" name="Freeform 36">
                <a:extLst>
                  <a:ext uri="{FF2B5EF4-FFF2-40B4-BE49-F238E27FC236}">
                    <a16:creationId xmlns:a16="http://schemas.microsoft.com/office/drawing/2014/main" id="{01100A43-1203-1C2B-A113-7213FFA01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" y="2870"/>
                <a:ext cx="46" cy="59"/>
              </a:xfrm>
              <a:custGeom>
                <a:avLst/>
                <a:gdLst>
                  <a:gd name="T0" fmla="*/ 23 w 31"/>
                  <a:gd name="T1" fmla="*/ 16 h 39"/>
                  <a:gd name="T2" fmla="*/ 26 w 31"/>
                  <a:gd name="T3" fmla="*/ 8 h 39"/>
                  <a:gd name="T4" fmla="*/ 27 w 31"/>
                  <a:gd name="T5" fmla="*/ 0 h 39"/>
                  <a:gd name="T6" fmla="*/ 27 w 31"/>
                  <a:gd name="T7" fmla="*/ 0 h 39"/>
                  <a:gd name="T8" fmla="*/ 20 w 31"/>
                  <a:gd name="T9" fmla="*/ 3 h 39"/>
                  <a:gd name="T10" fmla="*/ 12 w 31"/>
                  <a:gd name="T11" fmla="*/ 6 h 39"/>
                  <a:gd name="T12" fmla="*/ 2 w 31"/>
                  <a:gd name="T13" fmla="*/ 7 h 39"/>
                  <a:gd name="T14" fmla="*/ 1 w 31"/>
                  <a:gd name="T15" fmla="*/ 14 h 39"/>
                  <a:gd name="T16" fmla="*/ 0 w 31"/>
                  <a:gd name="T17" fmla="*/ 24 h 39"/>
                  <a:gd name="T18" fmla="*/ 7 w 31"/>
                  <a:gd name="T19" fmla="*/ 34 h 39"/>
                  <a:gd name="T20" fmla="*/ 8 w 31"/>
                  <a:gd name="T21" fmla="*/ 38 h 39"/>
                  <a:gd name="T22" fmla="*/ 14 w 31"/>
                  <a:gd name="T23" fmla="*/ 34 h 39"/>
                  <a:gd name="T24" fmla="*/ 17 w 31"/>
                  <a:gd name="T25" fmla="*/ 23 h 39"/>
                  <a:gd name="T26" fmla="*/ 23 w 31"/>
                  <a:gd name="T27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" h="39">
                    <a:moveTo>
                      <a:pt x="23" y="16"/>
                    </a:moveTo>
                    <a:cubicBezTo>
                      <a:pt x="25" y="15"/>
                      <a:pt x="25" y="10"/>
                      <a:pt x="26" y="8"/>
                    </a:cubicBezTo>
                    <a:cubicBezTo>
                      <a:pt x="27" y="6"/>
                      <a:pt x="31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3" y="3"/>
                      <a:pt x="20" y="3"/>
                    </a:cubicBezTo>
                    <a:cubicBezTo>
                      <a:pt x="17" y="3"/>
                      <a:pt x="15" y="6"/>
                      <a:pt x="12" y="6"/>
                    </a:cubicBezTo>
                    <a:cubicBezTo>
                      <a:pt x="9" y="6"/>
                      <a:pt x="5" y="7"/>
                      <a:pt x="2" y="7"/>
                    </a:cubicBezTo>
                    <a:cubicBezTo>
                      <a:pt x="2" y="7"/>
                      <a:pt x="2" y="13"/>
                      <a:pt x="1" y="14"/>
                    </a:cubicBezTo>
                    <a:cubicBezTo>
                      <a:pt x="0" y="16"/>
                      <a:pt x="0" y="21"/>
                      <a:pt x="0" y="24"/>
                    </a:cubicBezTo>
                    <a:cubicBezTo>
                      <a:pt x="0" y="29"/>
                      <a:pt x="6" y="32"/>
                      <a:pt x="7" y="34"/>
                    </a:cubicBezTo>
                    <a:cubicBezTo>
                      <a:pt x="7" y="36"/>
                      <a:pt x="7" y="37"/>
                      <a:pt x="8" y="38"/>
                    </a:cubicBezTo>
                    <a:cubicBezTo>
                      <a:pt x="10" y="39"/>
                      <a:pt x="13" y="36"/>
                      <a:pt x="14" y="34"/>
                    </a:cubicBezTo>
                    <a:cubicBezTo>
                      <a:pt x="16" y="30"/>
                      <a:pt x="15" y="25"/>
                      <a:pt x="17" y="23"/>
                    </a:cubicBezTo>
                    <a:cubicBezTo>
                      <a:pt x="20" y="20"/>
                      <a:pt x="18" y="19"/>
                      <a:pt x="23" y="16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175B4F">
                    <a:alpha val="14902"/>
                  </a:srgb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</p:grpSp>
        <p:sp>
          <p:nvSpPr>
            <p:cNvPr id="172" name="Freeform 37">
              <a:extLst>
                <a:ext uri="{FF2B5EF4-FFF2-40B4-BE49-F238E27FC236}">
                  <a16:creationId xmlns:a16="http://schemas.microsoft.com/office/drawing/2014/main" id="{7907161C-B8F1-B601-0B36-B0255557B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" y="1946"/>
              <a:ext cx="590" cy="753"/>
            </a:xfrm>
            <a:custGeom>
              <a:avLst/>
              <a:gdLst>
                <a:gd name="T0" fmla="*/ 383 w 394"/>
                <a:gd name="T1" fmla="*/ 470 h 502"/>
                <a:gd name="T2" fmla="*/ 384 w 394"/>
                <a:gd name="T3" fmla="*/ 433 h 502"/>
                <a:gd name="T4" fmla="*/ 392 w 394"/>
                <a:gd name="T5" fmla="*/ 421 h 502"/>
                <a:gd name="T6" fmla="*/ 378 w 394"/>
                <a:gd name="T7" fmla="*/ 420 h 502"/>
                <a:gd name="T8" fmla="*/ 370 w 394"/>
                <a:gd name="T9" fmla="*/ 415 h 502"/>
                <a:gd name="T10" fmla="*/ 361 w 394"/>
                <a:gd name="T11" fmla="*/ 400 h 502"/>
                <a:gd name="T12" fmla="*/ 356 w 394"/>
                <a:gd name="T13" fmla="*/ 372 h 502"/>
                <a:gd name="T14" fmla="*/ 346 w 394"/>
                <a:gd name="T15" fmla="*/ 373 h 502"/>
                <a:gd name="T16" fmla="*/ 347 w 394"/>
                <a:gd name="T17" fmla="*/ 331 h 502"/>
                <a:gd name="T18" fmla="*/ 308 w 394"/>
                <a:gd name="T19" fmla="*/ 289 h 502"/>
                <a:gd name="T20" fmla="*/ 298 w 394"/>
                <a:gd name="T21" fmla="*/ 298 h 502"/>
                <a:gd name="T22" fmla="*/ 288 w 394"/>
                <a:gd name="T23" fmla="*/ 296 h 502"/>
                <a:gd name="T24" fmla="*/ 279 w 394"/>
                <a:gd name="T25" fmla="*/ 272 h 502"/>
                <a:gd name="T26" fmla="*/ 268 w 394"/>
                <a:gd name="T27" fmla="*/ 256 h 502"/>
                <a:gd name="T28" fmla="*/ 254 w 394"/>
                <a:gd name="T29" fmla="*/ 235 h 502"/>
                <a:gd name="T30" fmla="*/ 231 w 394"/>
                <a:gd name="T31" fmla="*/ 212 h 502"/>
                <a:gd name="T32" fmla="*/ 220 w 394"/>
                <a:gd name="T33" fmla="*/ 188 h 502"/>
                <a:gd name="T34" fmla="*/ 238 w 394"/>
                <a:gd name="T35" fmla="*/ 155 h 502"/>
                <a:gd name="T36" fmla="*/ 245 w 394"/>
                <a:gd name="T37" fmla="*/ 150 h 502"/>
                <a:gd name="T38" fmla="*/ 240 w 394"/>
                <a:gd name="T39" fmla="*/ 141 h 502"/>
                <a:gd name="T40" fmla="*/ 227 w 394"/>
                <a:gd name="T41" fmla="*/ 126 h 502"/>
                <a:gd name="T42" fmla="*/ 214 w 394"/>
                <a:gd name="T43" fmla="*/ 103 h 502"/>
                <a:gd name="T44" fmla="*/ 171 w 394"/>
                <a:gd name="T45" fmla="*/ 95 h 502"/>
                <a:gd name="T46" fmla="*/ 147 w 394"/>
                <a:gd name="T47" fmla="*/ 42 h 502"/>
                <a:gd name="T48" fmla="*/ 153 w 394"/>
                <a:gd name="T49" fmla="*/ 33 h 502"/>
                <a:gd name="T50" fmla="*/ 148 w 394"/>
                <a:gd name="T51" fmla="*/ 18 h 502"/>
                <a:gd name="T52" fmla="*/ 136 w 394"/>
                <a:gd name="T53" fmla="*/ 0 h 502"/>
                <a:gd name="T54" fmla="*/ 106 w 394"/>
                <a:gd name="T55" fmla="*/ 1 h 502"/>
                <a:gd name="T56" fmla="*/ 67 w 394"/>
                <a:gd name="T57" fmla="*/ 58 h 502"/>
                <a:gd name="T58" fmla="*/ 32 w 394"/>
                <a:gd name="T59" fmla="*/ 63 h 502"/>
                <a:gd name="T60" fmla="*/ 42 w 394"/>
                <a:gd name="T61" fmla="*/ 82 h 502"/>
                <a:gd name="T62" fmla="*/ 36 w 394"/>
                <a:gd name="T63" fmla="*/ 78 h 502"/>
                <a:gd name="T64" fmla="*/ 18 w 394"/>
                <a:gd name="T65" fmla="*/ 100 h 502"/>
                <a:gd name="T66" fmla="*/ 11 w 394"/>
                <a:gd name="T67" fmla="*/ 121 h 502"/>
                <a:gd name="T68" fmla="*/ 9 w 394"/>
                <a:gd name="T69" fmla="*/ 142 h 502"/>
                <a:gd name="T70" fmla="*/ 59 w 394"/>
                <a:gd name="T71" fmla="*/ 166 h 502"/>
                <a:gd name="T72" fmla="*/ 74 w 394"/>
                <a:gd name="T73" fmla="*/ 164 h 502"/>
                <a:gd name="T74" fmla="*/ 111 w 394"/>
                <a:gd name="T75" fmla="*/ 206 h 502"/>
                <a:gd name="T76" fmla="*/ 125 w 394"/>
                <a:gd name="T77" fmla="*/ 215 h 502"/>
                <a:gd name="T78" fmla="*/ 141 w 394"/>
                <a:gd name="T79" fmla="*/ 246 h 502"/>
                <a:gd name="T80" fmla="*/ 183 w 394"/>
                <a:gd name="T81" fmla="*/ 267 h 502"/>
                <a:gd name="T82" fmla="*/ 238 w 394"/>
                <a:gd name="T83" fmla="*/ 337 h 502"/>
                <a:gd name="T84" fmla="*/ 313 w 394"/>
                <a:gd name="T85" fmla="*/ 436 h 502"/>
                <a:gd name="T86" fmla="*/ 314 w 394"/>
                <a:gd name="T87" fmla="*/ 441 h 502"/>
                <a:gd name="T88" fmla="*/ 316 w 394"/>
                <a:gd name="T89" fmla="*/ 443 h 502"/>
                <a:gd name="T90" fmla="*/ 316 w 394"/>
                <a:gd name="T91" fmla="*/ 445 h 502"/>
                <a:gd name="T92" fmla="*/ 328 w 394"/>
                <a:gd name="T93" fmla="*/ 453 h 502"/>
                <a:gd name="T94" fmla="*/ 333 w 394"/>
                <a:gd name="T95" fmla="*/ 458 h 502"/>
                <a:gd name="T96" fmla="*/ 343 w 394"/>
                <a:gd name="T97" fmla="*/ 477 h 502"/>
                <a:gd name="T98" fmla="*/ 350 w 394"/>
                <a:gd name="T99" fmla="*/ 500 h 502"/>
                <a:gd name="T100" fmla="*/ 361 w 394"/>
                <a:gd name="T101" fmla="*/ 461 h 502"/>
                <a:gd name="T102" fmla="*/ 364 w 394"/>
                <a:gd name="T103" fmla="*/ 463 h 502"/>
                <a:gd name="T104" fmla="*/ 365 w 394"/>
                <a:gd name="T105" fmla="*/ 466 h 502"/>
                <a:gd name="T106" fmla="*/ 366 w 394"/>
                <a:gd name="T107" fmla="*/ 470 h 502"/>
                <a:gd name="T108" fmla="*/ 366 w 394"/>
                <a:gd name="T109" fmla="*/ 474 h 502"/>
                <a:gd name="T110" fmla="*/ 366 w 394"/>
                <a:gd name="T111" fmla="*/ 479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4" h="502">
                  <a:moveTo>
                    <a:pt x="372" y="480"/>
                  </a:moveTo>
                  <a:cubicBezTo>
                    <a:pt x="374" y="483"/>
                    <a:pt x="376" y="485"/>
                    <a:pt x="380" y="485"/>
                  </a:cubicBezTo>
                  <a:cubicBezTo>
                    <a:pt x="390" y="486"/>
                    <a:pt x="384" y="475"/>
                    <a:pt x="383" y="470"/>
                  </a:cubicBezTo>
                  <a:cubicBezTo>
                    <a:pt x="383" y="469"/>
                    <a:pt x="378" y="467"/>
                    <a:pt x="378" y="464"/>
                  </a:cubicBezTo>
                  <a:cubicBezTo>
                    <a:pt x="378" y="460"/>
                    <a:pt x="379" y="453"/>
                    <a:pt x="381" y="449"/>
                  </a:cubicBezTo>
                  <a:cubicBezTo>
                    <a:pt x="383" y="446"/>
                    <a:pt x="377" y="433"/>
                    <a:pt x="384" y="433"/>
                  </a:cubicBezTo>
                  <a:cubicBezTo>
                    <a:pt x="387" y="433"/>
                    <a:pt x="392" y="429"/>
                    <a:pt x="394" y="427"/>
                  </a:cubicBezTo>
                  <a:cubicBezTo>
                    <a:pt x="394" y="427"/>
                    <a:pt x="393" y="426"/>
                    <a:pt x="393" y="426"/>
                  </a:cubicBezTo>
                  <a:cubicBezTo>
                    <a:pt x="392" y="424"/>
                    <a:pt x="392" y="423"/>
                    <a:pt x="392" y="421"/>
                  </a:cubicBezTo>
                  <a:cubicBezTo>
                    <a:pt x="392" y="420"/>
                    <a:pt x="392" y="419"/>
                    <a:pt x="390" y="419"/>
                  </a:cubicBezTo>
                  <a:cubicBezTo>
                    <a:pt x="387" y="419"/>
                    <a:pt x="385" y="418"/>
                    <a:pt x="381" y="418"/>
                  </a:cubicBezTo>
                  <a:cubicBezTo>
                    <a:pt x="379" y="418"/>
                    <a:pt x="378" y="417"/>
                    <a:pt x="378" y="420"/>
                  </a:cubicBezTo>
                  <a:cubicBezTo>
                    <a:pt x="378" y="421"/>
                    <a:pt x="374" y="422"/>
                    <a:pt x="373" y="422"/>
                  </a:cubicBezTo>
                  <a:cubicBezTo>
                    <a:pt x="372" y="421"/>
                    <a:pt x="373" y="417"/>
                    <a:pt x="373" y="416"/>
                  </a:cubicBezTo>
                  <a:cubicBezTo>
                    <a:pt x="372" y="415"/>
                    <a:pt x="370" y="417"/>
                    <a:pt x="370" y="415"/>
                  </a:cubicBezTo>
                  <a:cubicBezTo>
                    <a:pt x="370" y="414"/>
                    <a:pt x="370" y="413"/>
                    <a:pt x="370" y="412"/>
                  </a:cubicBezTo>
                  <a:cubicBezTo>
                    <a:pt x="370" y="405"/>
                    <a:pt x="370" y="406"/>
                    <a:pt x="377" y="406"/>
                  </a:cubicBezTo>
                  <a:cubicBezTo>
                    <a:pt x="377" y="404"/>
                    <a:pt x="362" y="404"/>
                    <a:pt x="361" y="400"/>
                  </a:cubicBezTo>
                  <a:cubicBezTo>
                    <a:pt x="360" y="398"/>
                    <a:pt x="358" y="397"/>
                    <a:pt x="359" y="393"/>
                  </a:cubicBezTo>
                  <a:cubicBezTo>
                    <a:pt x="360" y="388"/>
                    <a:pt x="364" y="380"/>
                    <a:pt x="357" y="377"/>
                  </a:cubicBezTo>
                  <a:cubicBezTo>
                    <a:pt x="355" y="376"/>
                    <a:pt x="356" y="374"/>
                    <a:pt x="356" y="372"/>
                  </a:cubicBezTo>
                  <a:cubicBezTo>
                    <a:pt x="355" y="369"/>
                    <a:pt x="354" y="372"/>
                    <a:pt x="352" y="369"/>
                  </a:cubicBezTo>
                  <a:cubicBezTo>
                    <a:pt x="352" y="368"/>
                    <a:pt x="348" y="365"/>
                    <a:pt x="347" y="368"/>
                  </a:cubicBezTo>
                  <a:cubicBezTo>
                    <a:pt x="347" y="370"/>
                    <a:pt x="346" y="370"/>
                    <a:pt x="346" y="373"/>
                  </a:cubicBezTo>
                  <a:cubicBezTo>
                    <a:pt x="346" y="379"/>
                    <a:pt x="344" y="371"/>
                    <a:pt x="342" y="369"/>
                  </a:cubicBezTo>
                  <a:cubicBezTo>
                    <a:pt x="342" y="359"/>
                    <a:pt x="344" y="347"/>
                    <a:pt x="341" y="342"/>
                  </a:cubicBezTo>
                  <a:cubicBezTo>
                    <a:pt x="339" y="338"/>
                    <a:pt x="360" y="336"/>
                    <a:pt x="347" y="331"/>
                  </a:cubicBezTo>
                  <a:cubicBezTo>
                    <a:pt x="339" y="329"/>
                    <a:pt x="336" y="311"/>
                    <a:pt x="336" y="303"/>
                  </a:cubicBezTo>
                  <a:cubicBezTo>
                    <a:pt x="336" y="295"/>
                    <a:pt x="314" y="292"/>
                    <a:pt x="313" y="284"/>
                  </a:cubicBezTo>
                  <a:cubicBezTo>
                    <a:pt x="309" y="286"/>
                    <a:pt x="312" y="289"/>
                    <a:pt x="308" y="289"/>
                  </a:cubicBezTo>
                  <a:cubicBezTo>
                    <a:pt x="305" y="290"/>
                    <a:pt x="302" y="289"/>
                    <a:pt x="302" y="292"/>
                  </a:cubicBezTo>
                  <a:cubicBezTo>
                    <a:pt x="302" y="293"/>
                    <a:pt x="303" y="296"/>
                    <a:pt x="302" y="296"/>
                  </a:cubicBezTo>
                  <a:cubicBezTo>
                    <a:pt x="301" y="296"/>
                    <a:pt x="299" y="297"/>
                    <a:pt x="298" y="298"/>
                  </a:cubicBezTo>
                  <a:cubicBezTo>
                    <a:pt x="298" y="298"/>
                    <a:pt x="298" y="300"/>
                    <a:pt x="298" y="300"/>
                  </a:cubicBezTo>
                  <a:cubicBezTo>
                    <a:pt x="297" y="296"/>
                    <a:pt x="297" y="298"/>
                    <a:pt x="292" y="298"/>
                  </a:cubicBezTo>
                  <a:cubicBezTo>
                    <a:pt x="291" y="298"/>
                    <a:pt x="288" y="297"/>
                    <a:pt x="288" y="296"/>
                  </a:cubicBezTo>
                  <a:cubicBezTo>
                    <a:pt x="287" y="292"/>
                    <a:pt x="288" y="293"/>
                    <a:pt x="284" y="293"/>
                  </a:cubicBezTo>
                  <a:cubicBezTo>
                    <a:pt x="282" y="293"/>
                    <a:pt x="279" y="292"/>
                    <a:pt x="279" y="290"/>
                  </a:cubicBezTo>
                  <a:cubicBezTo>
                    <a:pt x="277" y="287"/>
                    <a:pt x="279" y="275"/>
                    <a:pt x="279" y="272"/>
                  </a:cubicBezTo>
                  <a:cubicBezTo>
                    <a:pt x="279" y="268"/>
                    <a:pt x="276" y="271"/>
                    <a:pt x="274" y="272"/>
                  </a:cubicBezTo>
                  <a:cubicBezTo>
                    <a:pt x="272" y="272"/>
                    <a:pt x="272" y="267"/>
                    <a:pt x="272" y="266"/>
                  </a:cubicBezTo>
                  <a:cubicBezTo>
                    <a:pt x="275" y="259"/>
                    <a:pt x="268" y="259"/>
                    <a:pt x="268" y="256"/>
                  </a:cubicBezTo>
                  <a:cubicBezTo>
                    <a:pt x="268" y="253"/>
                    <a:pt x="265" y="248"/>
                    <a:pt x="265" y="244"/>
                  </a:cubicBezTo>
                  <a:cubicBezTo>
                    <a:pt x="265" y="242"/>
                    <a:pt x="261" y="243"/>
                    <a:pt x="260" y="242"/>
                  </a:cubicBezTo>
                  <a:cubicBezTo>
                    <a:pt x="258" y="239"/>
                    <a:pt x="255" y="242"/>
                    <a:pt x="254" y="235"/>
                  </a:cubicBezTo>
                  <a:cubicBezTo>
                    <a:pt x="253" y="231"/>
                    <a:pt x="246" y="230"/>
                    <a:pt x="246" y="226"/>
                  </a:cubicBezTo>
                  <a:cubicBezTo>
                    <a:pt x="246" y="222"/>
                    <a:pt x="239" y="223"/>
                    <a:pt x="236" y="223"/>
                  </a:cubicBezTo>
                  <a:cubicBezTo>
                    <a:pt x="230" y="223"/>
                    <a:pt x="231" y="216"/>
                    <a:pt x="231" y="212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3" y="191"/>
                    <a:pt x="225" y="192"/>
                    <a:pt x="220" y="188"/>
                  </a:cubicBezTo>
                  <a:cubicBezTo>
                    <a:pt x="220" y="179"/>
                    <a:pt x="222" y="185"/>
                    <a:pt x="227" y="180"/>
                  </a:cubicBezTo>
                  <a:cubicBezTo>
                    <a:pt x="233" y="174"/>
                    <a:pt x="224" y="166"/>
                    <a:pt x="226" y="159"/>
                  </a:cubicBezTo>
                  <a:cubicBezTo>
                    <a:pt x="228" y="153"/>
                    <a:pt x="232" y="155"/>
                    <a:pt x="238" y="155"/>
                  </a:cubicBezTo>
                  <a:cubicBezTo>
                    <a:pt x="242" y="155"/>
                    <a:pt x="244" y="154"/>
                    <a:pt x="246" y="153"/>
                  </a:cubicBezTo>
                  <a:cubicBezTo>
                    <a:pt x="246" y="151"/>
                    <a:pt x="245" y="153"/>
                    <a:pt x="245" y="151"/>
                  </a:cubicBezTo>
                  <a:cubicBezTo>
                    <a:pt x="245" y="150"/>
                    <a:pt x="245" y="150"/>
                    <a:pt x="245" y="150"/>
                  </a:cubicBezTo>
                  <a:cubicBezTo>
                    <a:pt x="245" y="150"/>
                    <a:pt x="243" y="151"/>
                    <a:pt x="243" y="150"/>
                  </a:cubicBezTo>
                  <a:cubicBezTo>
                    <a:pt x="242" y="150"/>
                    <a:pt x="243" y="143"/>
                    <a:pt x="243" y="142"/>
                  </a:cubicBezTo>
                  <a:cubicBezTo>
                    <a:pt x="242" y="141"/>
                    <a:pt x="240" y="142"/>
                    <a:pt x="240" y="141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37" y="136"/>
                    <a:pt x="237" y="136"/>
                    <a:pt x="237" y="136"/>
                  </a:cubicBezTo>
                  <a:cubicBezTo>
                    <a:pt x="230" y="136"/>
                    <a:pt x="233" y="125"/>
                    <a:pt x="227" y="126"/>
                  </a:cubicBezTo>
                  <a:cubicBezTo>
                    <a:pt x="221" y="127"/>
                    <a:pt x="223" y="128"/>
                    <a:pt x="219" y="121"/>
                  </a:cubicBezTo>
                  <a:cubicBezTo>
                    <a:pt x="218" y="120"/>
                    <a:pt x="215" y="113"/>
                    <a:pt x="215" y="112"/>
                  </a:cubicBezTo>
                  <a:cubicBezTo>
                    <a:pt x="215" y="110"/>
                    <a:pt x="216" y="103"/>
                    <a:pt x="214" y="103"/>
                  </a:cubicBezTo>
                  <a:cubicBezTo>
                    <a:pt x="209" y="102"/>
                    <a:pt x="206" y="106"/>
                    <a:pt x="205" y="99"/>
                  </a:cubicBezTo>
                  <a:cubicBezTo>
                    <a:pt x="203" y="93"/>
                    <a:pt x="194" y="100"/>
                    <a:pt x="192" y="95"/>
                  </a:cubicBezTo>
                  <a:cubicBezTo>
                    <a:pt x="171" y="95"/>
                    <a:pt x="171" y="95"/>
                    <a:pt x="171" y="9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4" y="43"/>
                    <a:pt x="154" y="43"/>
                    <a:pt x="154" y="43"/>
                  </a:cubicBezTo>
                  <a:cubicBezTo>
                    <a:pt x="153" y="42"/>
                    <a:pt x="147" y="44"/>
                    <a:pt x="147" y="42"/>
                  </a:cubicBezTo>
                  <a:cubicBezTo>
                    <a:pt x="146" y="38"/>
                    <a:pt x="148" y="40"/>
                    <a:pt x="149" y="39"/>
                  </a:cubicBezTo>
                  <a:cubicBezTo>
                    <a:pt x="150" y="38"/>
                    <a:pt x="150" y="35"/>
                    <a:pt x="150" y="35"/>
                  </a:cubicBezTo>
                  <a:cubicBezTo>
                    <a:pt x="151" y="34"/>
                    <a:pt x="154" y="35"/>
                    <a:pt x="153" y="33"/>
                  </a:cubicBezTo>
                  <a:cubicBezTo>
                    <a:pt x="152" y="32"/>
                    <a:pt x="153" y="29"/>
                    <a:pt x="153" y="27"/>
                  </a:cubicBezTo>
                  <a:cubicBezTo>
                    <a:pt x="153" y="24"/>
                    <a:pt x="153" y="21"/>
                    <a:pt x="151" y="21"/>
                  </a:cubicBezTo>
                  <a:cubicBezTo>
                    <a:pt x="146" y="19"/>
                    <a:pt x="152" y="21"/>
                    <a:pt x="148" y="18"/>
                  </a:cubicBezTo>
                  <a:cubicBezTo>
                    <a:pt x="147" y="17"/>
                    <a:pt x="145" y="17"/>
                    <a:pt x="144" y="16"/>
                  </a:cubicBezTo>
                  <a:cubicBezTo>
                    <a:pt x="141" y="16"/>
                    <a:pt x="132" y="12"/>
                    <a:pt x="134" y="9"/>
                  </a:cubicBezTo>
                  <a:cubicBezTo>
                    <a:pt x="135" y="6"/>
                    <a:pt x="135" y="3"/>
                    <a:pt x="136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3"/>
                    <a:pt x="32" y="63"/>
                  </a:cubicBezTo>
                  <a:cubicBezTo>
                    <a:pt x="33" y="64"/>
                    <a:pt x="33" y="65"/>
                    <a:pt x="33" y="65"/>
                  </a:cubicBezTo>
                  <a:cubicBezTo>
                    <a:pt x="33" y="72"/>
                    <a:pt x="32" y="71"/>
                    <a:pt x="38" y="71"/>
                  </a:cubicBezTo>
                  <a:cubicBezTo>
                    <a:pt x="48" y="71"/>
                    <a:pt x="42" y="77"/>
                    <a:pt x="42" y="82"/>
                  </a:cubicBezTo>
                  <a:cubicBezTo>
                    <a:pt x="42" y="86"/>
                    <a:pt x="46" y="92"/>
                    <a:pt x="48" y="96"/>
                  </a:cubicBezTo>
                  <a:cubicBezTo>
                    <a:pt x="49" y="97"/>
                    <a:pt x="38" y="96"/>
                    <a:pt x="37" y="89"/>
                  </a:cubicBezTo>
                  <a:cubicBezTo>
                    <a:pt x="37" y="86"/>
                    <a:pt x="38" y="80"/>
                    <a:pt x="36" y="78"/>
                  </a:cubicBezTo>
                  <a:cubicBezTo>
                    <a:pt x="31" y="72"/>
                    <a:pt x="30" y="74"/>
                    <a:pt x="30" y="81"/>
                  </a:cubicBezTo>
                  <a:cubicBezTo>
                    <a:pt x="30" y="84"/>
                    <a:pt x="27" y="84"/>
                    <a:pt x="25" y="86"/>
                  </a:cubicBezTo>
                  <a:cubicBezTo>
                    <a:pt x="19" y="91"/>
                    <a:pt x="23" y="97"/>
                    <a:pt x="18" y="100"/>
                  </a:cubicBezTo>
                  <a:cubicBezTo>
                    <a:pt x="14" y="102"/>
                    <a:pt x="11" y="100"/>
                    <a:pt x="8" y="104"/>
                  </a:cubicBezTo>
                  <a:cubicBezTo>
                    <a:pt x="3" y="108"/>
                    <a:pt x="4" y="119"/>
                    <a:pt x="11" y="113"/>
                  </a:cubicBezTo>
                  <a:cubicBezTo>
                    <a:pt x="14" y="111"/>
                    <a:pt x="12" y="120"/>
                    <a:pt x="11" y="121"/>
                  </a:cubicBezTo>
                  <a:cubicBezTo>
                    <a:pt x="10" y="123"/>
                    <a:pt x="6" y="124"/>
                    <a:pt x="4" y="126"/>
                  </a:cubicBezTo>
                  <a:cubicBezTo>
                    <a:pt x="7" y="128"/>
                    <a:pt x="9" y="128"/>
                    <a:pt x="12" y="130"/>
                  </a:cubicBezTo>
                  <a:cubicBezTo>
                    <a:pt x="16" y="135"/>
                    <a:pt x="0" y="136"/>
                    <a:pt x="9" y="142"/>
                  </a:cubicBezTo>
                  <a:cubicBezTo>
                    <a:pt x="12" y="144"/>
                    <a:pt x="17" y="146"/>
                    <a:pt x="17" y="142"/>
                  </a:cubicBezTo>
                  <a:cubicBezTo>
                    <a:pt x="17" y="140"/>
                    <a:pt x="21" y="146"/>
                    <a:pt x="23" y="147"/>
                  </a:cubicBezTo>
                  <a:cubicBezTo>
                    <a:pt x="35" y="150"/>
                    <a:pt x="48" y="161"/>
                    <a:pt x="59" y="166"/>
                  </a:cubicBezTo>
                  <a:cubicBezTo>
                    <a:pt x="64" y="168"/>
                    <a:pt x="62" y="173"/>
                    <a:pt x="68" y="174"/>
                  </a:cubicBezTo>
                  <a:cubicBezTo>
                    <a:pt x="71" y="174"/>
                    <a:pt x="64" y="163"/>
                    <a:pt x="64" y="159"/>
                  </a:cubicBezTo>
                  <a:cubicBezTo>
                    <a:pt x="64" y="147"/>
                    <a:pt x="73" y="161"/>
                    <a:pt x="74" y="164"/>
                  </a:cubicBezTo>
                  <a:cubicBezTo>
                    <a:pt x="80" y="176"/>
                    <a:pt x="69" y="182"/>
                    <a:pt x="87" y="182"/>
                  </a:cubicBezTo>
                  <a:cubicBezTo>
                    <a:pt x="93" y="182"/>
                    <a:pt x="103" y="189"/>
                    <a:pt x="105" y="192"/>
                  </a:cubicBezTo>
                  <a:cubicBezTo>
                    <a:pt x="107" y="197"/>
                    <a:pt x="106" y="204"/>
                    <a:pt x="111" y="206"/>
                  </a:cubicBezTo>
                  <a:cubicBezTo>
                    <a:pt x="122" y="209"/>
                    <a:pt x="109" y="201"/>
                    <a:pt x="110" y="198"/>
                  </a:cubicBezTo>
                  <a:cubicBezTo>
                    <a:pt x="112" y="185"/>
                    <a:pt x="115" y="193"/>
                    <a:pt x="119" y="200"/>
                  </a:cubicBezTo>
                  <a:cubicBezTo>
                    <a:pt x="121" y="202"/>
                    <a:pt x="124" y="215"/>
                    <a:pt x="125" y="215"/>
                  </a:cubicBezTo>
                  <a:cubicBezTo>
                    <a:pt x="130" y="216"/>
                    <a:pt x="122" y="222"/>
                    <a:pt x="128" y="227"/>
                  </a:cubicBezTo>
                  <a:cubicBezTo>
                    <a:pt x="128" y="228"/>
                    <a:pt x="132" y="234"/>
                    <a:pt x="132" y="234"/>
                  </a:cubicBezTo>
                  <a:cubicBezTo>
                    <a:pt x="133" y="239"/>
                    <a:pt x="137" y="241"/>
                    <a:pt x="141" y="246"/>
                  </a:cubicBezTo>
                  <a:cubicBezTo>
                    <a:pt x="147" y="255"/>
                    <a:pt x="162" y="258"/>
                    <a:pt x="164" y="268"/>
                  </a:cubicBezTo>
                  <a:cubicBezTo>
                    <a:pt x="165" y="273"/>
                    <a:pt x="175" y="288"/>
                    <a:pt x="179" y="288"/>
                  </a:cubicBezTo>
                  <a:cubicBezTo>
                    <a:pt x="187" y="280"/>
                    <a:pt x="174" y="275"/>
                    <a:pt x="183" y="267"/>
                  </a:cubicBezTo>
                  <a:cubicBezTo>
                    <a:pt x="187" y="263"/>
                    <a:pt x="195" y="286"/>
                    <a:pt x="195" y="287"/>
                  </a:cubicBezTo>
                  <a:cubicBezTo>
                    <a:pt x="199" y="309"/>
                    <a:pt x="212" y="299"/>
                    <a:pt x="220" y="309"/>
                  </a:cubicBezTo>
                  <a:cubicBezTo>
                    <a:pt x="226" y="318"/>
                    <a:pt x="222" y="334"/>
                    <a:pt x="238" y="337"/>
                  </a:cubicBezTo>
                  <a:cubicBezTo>
                    <a:pt x="248" y="339"/>
                    <a:pt x="252" y="384"/>
                    <a:pt x="275" y="391"/>
                  </a:cubicBezTo>
                  <a:cubicBezTo>
                    <a:pt x="292" y="397"/>
                    <a:pt x="281" y="405"/>
                    <a:pt x="291" y="413"/>
                  </a:cubicBezTo>
                  <a:cubicBezTo>
                    <a:pt x="301" y="423"/>
                    <a:pt x="304" y="426"/>
                    <a:pt x="313" y="436"/>
                  </a:cubicBezTo>
                  <a:cubicBezTo>
                    <a:pt x="313" y="438"/>
                    <a:pt x="313" y="439"/>
                    <a:pt x="314" y="440"/>
                  </a:cubicBezTo>
                  <a:cubicBezTo>
                    <a:pt x="314" y="440"/>
                    <a:pt x="314" y="440"/>
                    <a:pt x="314" y="440"/>
                  </a:cubicBezTo>
                  <a:cubicBezTo>
                    <a:pt x="314" y="441"/>
                    <a:pt x="314" y="441"/>
                    <a:pt x="314" y="441"/>
                  </a:cubicBezTo>
                  <a:cubicBezTo>
                    <a:pt x="314" y="441"/>
                    <a:pt x="314" y="441"/>
                    <a:pt x="314" y="442"/>
                  </a:cubicBezTo>
                  <a:cubicBezTo>
                    <a:pt x="315" y="442"/>
                    <a:pt x="315" y="442"/>
                    <a:pt x="315" y="442"/>
                  </a:cubicBezTo>
                  <a:cubicBezTo>
                    <a:pt x="315" y="443"/>
                    <a:pt x="315" y="443"/>
                    <a:pt x="316" y="443"/>
                  </a:cubicBezTo>
                  <a:cubicBezTo>
                    <a:pt x="316" y="444"/>
                    <a:pt x="316" y="444"/>
                    <a:pt x="316" y="444"/>
                  </a:cubicBezTo>
                  <a:cubicBezTo>
                    <a:pt x="316" y="444"/>
                    <a:pt x="316" y="445"/>
                    <a:pt x="316" y="445"/>
                  </a:cubicBezTo>
                  <a:cubicBezTo>
                    <a:pt x="316" y="445"/>
                    <a:pt x="316" y="445"/>
                    <a:pt x="316" y="445"/>
                  </a:cubicBezTo>
                  <a:cubicBezTo>
                    <a:pt x="317" y="446"/>
                    <a:pt x="317" y="446"/>
                    <a:pt x="317" y="446"/>
                  </a:cubicBezTo>
                  <a:cubicBezTo>
                    <a:pt x="317" y="446"/>
                    <a:pt x="317" y="447"/>
                    <a:pt x="317" y="447"/>
                  </a:cubicBezTo>
                  <a:cubicBezTo>
                    <a:pt x="320" y="450"/>
                    <a:pt x="325" y="453"/>
                    <a:pt x="328" y="453"/>
                  </a:cubicBezTo>
                  <a:cubicBezTo>
                    <a:pt x="330" y="453"/>
                    <a:pt x="330" y="453"/>
                    <a:pt x="331" y="454"/>
                  </a:cubicBezTo>
                  <a:cubicBezTo>
                    <a:pt x="332" y="454"/>
                    <a:pt x="331" y="455"/>
                    <a:pt x="333" y="457"/>
                  </a:cubicBezTo>
                  <a:cubicBezTo>
                    <a:pt x="333" y="458"/>
                    <a:pt x="333" y="458"/>
                    <a:pt x="333" y="458"/>
                  </a:cubicBezTo>
                  <a:cubicBezTo>
                    <a:pt x="333" y="458"/>
                    <a:pt x="333" y="458"/>
                    <a:pt x="333" y="458"/>
                  </a:cubicBezTo>
                  <a:cubicBezTo>
                    <a:pt x="333" y="458"/>
                    <a:pt x="333" y="457"/>
                    <a:pt x="333" y="461"/>
                  </a:cubicBezTo>
                  <a:cubicBezTo>
                    <a:pt x="334" y="464"/>
                    <a:pt x="342" y="472"/>
                    <a:pt x="343" y="477"/>
                  </a:cubicBezTo>
                  <a:cubicBezTo>
                    <a:pt x="345" y="483"/>
                    <a:pt x="349" y="481"/>
                    <a:pt x="349" y="489"/>
                  </a:cubicBezTo>
                  <a:cubicBezTo>
                    <a:pt x="349" y="492"/>
                    <a:pt x="349" y="497"/>
                    <a:pt x="350" y="500"/>
                  </a:cubicBezTo>
                  <a:cubicBezTo>
                    <a:pt x="350" y="500"/>
                    <a:pt x="350" y="500"/>
                    <a:pt x="350" y="500"/>
                  </a:cubicBezTo>
                  <a:cubicBezTo>
                    <a:pt x="351" y="501"/>
                    <a:pt x="360" y="502"/>
                    <a:pt x="360" y="498"/>
                  </a:cubicBezTo>
                  <a:cubicBezTo>
                    <a:pt x="360" y="488"/>
                    <a:pt x="357" y="480"/>
                    <a:pt x="357" y="469"/>
                  </a:cubicBezTo>
                  <a:cubicBezTo>
                    <a:pt x="357" y="463"/>
                    <a:pt x="355" y="458"/>
                    <a:pt x="361" y="461"/>
                  </a:cubicBezTo>
                  <a:cubicBezTo>
                    <a:pt x="361" y="461"/>
                    <a:pt x="362" y="461"/>
                    <a:pt x="362" y="461"/>
                  </a:cubicBezTo>
                  <a:cubicBezTo>
                    <a:pt x="363" y="462"/>
                    <a:pt x="363" y="462"/>
                    <a:pt x="364" y="463"/>
                  </a:cubicBezTo>
                  <a:cubicBezTo>
                    <a:pt x="364" y="463"/>
                    <a:pt x="364" y="463"/>
                    <a:pt x="364" y="463"/>
                  </a:cubicBezTo>
                  <a:cubicBezTo>
                    <a:pt x="364" y="463"/>
                    <a:pt x="365" y="464"/>
                    <a:pt x="365" y="464"/>
                  </a:cubicBezTo>
                  <a:cubicBezTo>
                    <a:pt x="365" y="464"/>
                    <a:pt x="365" y="465"/>
                    <a:pt x="365" y="465"/>
                  </a:cubicBezTo>
                  <a:cubicBezTo>
                    <a:pt x="365" y="465"/>
                    <a:pt x="365" y="466"/>
                    <a:pt x="365" y="466"/>
                  </a:cubicBezTo>
                  <a:cubicBezTo>
                    <a:pt x="366" y="467"/>
                    <a:pt x="366" y="467"/>
                    <a:pt x="366" y="467"/>
                  </a:cubicBezTo>
                  <a:cubicBezTo>
                    <a:pt x="366" y="468"/>
                    <a:pt x="366" y="468"/>
                    <a:pt x="366" y="469"/>
                  </a:cubicBezTo>
                  <a:cubicBezTo>
                    <a:pt x="366" y="469"/>
                    <a:pt x="366" y="469"/>
                    <a:pt x="366" y="470"/>
                  </a:cubicBezTo>
                  <a:cubicBezTo>
                    <a:pt x="366" y="470"/>
                    <a:pt x="366" y="471"/>
                    <a:pt x="366" y="471"/>
                  </a:cubicBezTo>
                  <a:cubicBezTo>
                    <a:pt x="366" y="472"/>
                    <a:pt x="366" y="472"/>
                    <a:pt x="366" y="472"/>
                  </a:cubicBezTo>
                  <a:cubicBezTo>
                    <a:pt x="366" y="473"/>
                    <a:pt x="366" y="474"/>
                    <a:pt x="366" y="474"/>
                  </a:cubicBezTo>
                  <a:cubicBezTo>
                    <a:pt x="366" y="475"/>
                    <a:pt x="366" y="475"/>
                    <a:pt x="366" y="475"/>
                  </a:cubicBezTo>
                  <a:cubicBezTo>
                    <a:pt x="366" y="476"/>
                    <a:pt x="366" y="477"/>
                    <a:pt x="366" y="477"/>
                  </a:cubicBezTo>
                  <a:cubicBezTo>
                    <a:pt x="366" y="478"/>
                    <a:pt x="366" y="478"/>
                    <a:pt x="366" y="479"/>
                  </a:cubicBezTo>
                  <a:cubicBezTo>
                    <a:pt x="366" y="479"/>
                    <a:pt x="366" y="479"/>
                    <a:pt x="366" y="479"/>
                  </a:cubicBezTo>
                  <a:cubicBezTo>
                    <a:pt x="368" y="479"/>
                    <a:pt x="371" y="479"/>
                    <a:pt x="372" y="480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73" name="Freeform 38">
              <a:extLst>
                <a:ext uri="{FF2B5EF4-FFF2-40B4-BE49-F238E27FC236}">
                  <a16:creationId xmlns:a16="http://schemas.microsoft.com/office/drawing/2014/main" id="{76FE5E8D-8288-5B39-5E5A-2B593AE7D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" y="2585"/>
              <a:ext cx="289" cy="397"/>
            </a:xfrm>
            <a:custGeom>
              <a:avLst/>
              <a:gdLst>
                <a:gd name="T0" fmla="*/ 54 w 193"/>
                <a:gd name="T1" fmla="*/ 236 h 266"/>
                <a:gd name="T2" fmla="*/ 76 w 193"/>
                <a:gd name="T3" fmla="*/ 224 h 266"/>
                <a:gd name="T4" fmla="*/ 101 w 193"/>
                <a:gd name="T5" fmla="*/ 227 h 266"/>
                <a:gd name="T6" fmla="*/ 130 w 193"/>
                <a:gd name="T7" fmla="*/ 244 h 266"/>
                <a:gd name="T8" fmla="*/ 142 w 193"/>
                <a:gd name="T9" fmla="*/ 258 h 266"/>
                <a:gd name="T10" fmla="*/ 143 w 193"/>
                <a:gd name="T11" fmla="*/ 248 h 266"/>
                <a:gd name="T12" fmla="*/ 146 w 193"/>
                <a:gd name="T13" fmla="*/ 227 h 266"/>
                <a:gd name="T14" fmla="*/ 153 w 193"/>
                <a:gd name="T15" fmla="*/ 202 h 266"/>
                <a:gd name="T16" fmla="*/ 156 w 193"/>
                <a:gd name="T17" fmla="*/ 202 h 266"/>
                <a:gd name="T18" fmla="*/ 161 w 193"/>
                <a:gd name="T19" fmla="*/ 203 h 266"/>
                <a:gd name="T20" fmla="*/ 170 w 193"/>
                <a:gd name="T21" fmla="*/ 196 h 266"/>
                <a:gd name="T22" fmla="*/ 181 w 193"/>
                <a:gd name="T23" fmla="*/ 197 h 266"/>
                <a:gd name="T24" fmla="*/ 179 w 193"/>
                <a:gd name="T25" fmla="*/ 168 h 266"/>
                <a:gd name="T26" fmla="*/ 176 w 193"/>
                <a:gd name="T27" fmla="*/ 167 h 266"/>
                <a:gd name="T28" fmla="*/ 172 w 193"/>
                <a:gd name="T29" fmla="*/ 142 h 266"/>
                <a:gd name="T30" fmla="*/ 158 w 193"/>
                <a:gd name="T31" fmla="*/ 136 h 266"/>
                <a:gd name="T32" fmla="*/ 150 w 193"/>
                <a:gd name="T33" fmla="*/ 115 h 266"/>
                <a:gd name="T34" fmla="*/ 130 w 193"/>
                <a:gd name="T35" fmla="*/ 115 h 266"/>
                <a:gd name="T36" fmla="*/ 135 w 193"/>
                <a:gd name="T37" fmla="*/ 96 h 266"/>
                <a:gd name="T38" fmla="*/ 137 w 193"/>
                <a:gd name="T39" fmla="*/ 84 h 266"/>
                <a:gd name="T40" fmla="*/ 141 w 193"/>
                <a:gd name="T41" fmla="*/ 73 h 266"/>
                <a:gd name="T42" fmla="*/ 141 w 193"/>
                <a:gd name="T43" fmla="*/ 72 h 266"/>
                <a:gd name="T44" fmla="*/ 103 w 193"/>
                <a:gd name="T45" fmla="*/ 59 h 266"/>
                <a:gd name="T46" fmla="*/ 90 w 193"/>
                <a:gd name="T47" fmla="*/ 45 h 266"/>
                <a:gd name="T48" fmla="*/ 89 w 193"/>
                <a:gd name="T49" fmla="*/ 54 h 266"/>
                <a:gd name="T50" fmla="*/ 76 w 193"/>
                <a:gd name="T51" fmla="*/ 59 h 266"/>
                <a:gd name="T52" fmla="*/ 72 w 193"/>
                <a:gd name="T53" fmla="*/ 47 h 266"/>
                <a:gd name="T54" fmla="*/ 81 w 193"/>
                <a:gd name="T55" fmla="*/ 36 h 266"/>
                <a:gd name="T56" fmla="*/ 73 w 193"/>
                <a:gd name="T57" fmla="*/ 23 h 266"/>
                <a:gd name="T58" fmla="*/ 72 w 193"/>
                <a:gd name="T59" fmla="*/ 12 h 266"/>
                <a:gd name="T60" fmla="*/ 41 w 193"/>
                <a:gd name="T61" fmla="*/ 9 h 266"/>
                <a:gd name="T62" fmla="*/ 37 w 193"/>
                <a:gd name="T63" fmla="*/ 0 h 266"/>
                <a:gd name="T64" fmla="*/ 28 w 193"/>
                <a:gd name="T65" fmla="*/ 7 h 266"/>
                <a:gd name="T66" fmla="*/ 22 w 193"/>
                <a:gd name="T67" fmla="*/ 38 h 266"/>
                <a:gd name="T68" fmla="*/ 24 w 193"/>
                <a:gd name="T69" fmla="*/ 59 h 266"/>
                <a:gd name="T70" fmla="*/ 10 w 193"/>
                <a:gd name="T71" fmla="*/ 53 h 266"/>
                <a:gd name="T72" fmla="*/ 8 w 193"/>
                <a:gd name="T73" fmla="*/ 77 h 266"/>
                <a:gd name="T74" fmla="*/ 29 w 193"/>
                <a:gd name="T75" fmla="*/ 110 h 266"/>
                <a:gd name="T76" fmla="*/ 18 w 193"/>
                <a:gd name="T77" fmla="*/ 109 h 266"/>
                <a:gd name="T78" fmla="*/ 10 w 193"/>
                <a:gd name="T79" fmla="*/ 111 h 266"/>
                <a:gd name="T80" fmla="*/ 9 w 193"/>
                <a:gd name="T81" fmla="*/ 99 h 266"/>
                <a:gd name="T82" fmla="*/ 4 w 193"/>
                <a:gd name="T83" fmla="*/ 81 h 266"/>
                <a:gd name="T84" fmla="*/ 1 w 193"/>
                <a:gd name="T85" fmla="*/ 86 h 266"/>
                <a:gd name="T86" fmla="*/ 3 w 193"/>
                <a:gd name="T87" fmla="*/ 108 h 266"/>
                <a:gd name="T88" fmla="*/ 20 w 193"/>
                <a:gd name="T89" fmla="*/ 143 h 266"/>
                <a:gd name="T90" fmla="*/ 38 w 193"/>
                <a:gd name="T91" fmla="*/ 166 h 266"/>
                <a:gd name="T92" fmla="*/ 42 w 193"/>
                <a:gd name="T93" fmla="*/ 188 h 266"/>
                <a:gd name="T94" fmla="*/ 45 w 193"/>
                <a:gd name="T95" fmla="*/ 214 h 266"/>
                <a:gd name="T96" fmla="*/ 26 w 193"/>
                <a:gd name="T97" fmla="*/ 234 h 266"/>
                <a:gd name="T98" fmla="*/ 17 w 193"/>
                <a:gd name="T99" fmla="*/ 250 h 266"/>
                <a:gd name="T100" fmla="*/ 36 w 193"/>
                <a:gd name="T101" fmla="*/ 251 h 266"/>
                <a:gd name="T102" fmla="*/ 37 w 193"/>
                <a:gd name="T103" fmla="*/ 252 h 266"/>
                <a:gd name="T104" fmla="*/ 39 w 193"/>
                <a:gd name="T105" fmla="*/ 253 h 266"/>
                <a:gd name="T106" fmla="*/ 39 w 193"/>
                <a:gd name="T107" fmla="*/ 25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3" h="266">
                  <a:moveTo>
                    <a:pt x="42" y="245"/>
                  </a:moveTo>
                  <a:cubicBezTo>
                    <a:pt x="43" y="240"/>
                    <a:pt x="51" y="240"/>
                    <a:pt x="54" y="236"/>
                  </a:cubicBezTo>
                  <a:cubicBezTo>
                    <a:pt x="56" y="232"/>
                    <a:pt x="59" y="232"/>
                    <a:pt x="63" y="229"/>
                  </a:cubicBezTo>
                  <a:cubicBezTo>
                    <a:pt x="67" y="226"/>
                    <a:pt x="75" y="233"/>
                    <a:pt x="76" y="224"/>
                  </a:cubicBezTo>
                  <a:cubicBezTo>
                    <a:pt x="78" y="216"/>
                    <a:pt x="93" y="219"/>
                    <a:pt x="99" y="222"/>
                  </a:cubicBezTo>
                  <a:cubicBezTo>
                    <a:pt x="99" y="223"/>
                    <a:pt x="100" y="227"/>
                    <a:pt x="101" y="227"/>
                  </a:cubicBezTo>
                  <a:cubicBezTo>
                    <a:pt x="107" y="227"/>
                    <a:pt x="110" y="227"/>
                    <a:pt x="110" y="233"/>
                  </a:cubicBezTo>
                  <a:cubicBezTo>
                    <a:pt x="111" y="237"/>
                    <a:pt x="127" y="241"/>
                    <a:pt x="130" y="244"/>
                  </a:cubicBezTo>
                  <a:cubicBezTo>
                    <a:pt x="131" y="246"/>
                    <a:pt x="133" y="251"/>
                    <a:pt x="134" y="252"/>
                  </a:cubicBezTo>
                  <a:cubicBezTo>
                    <a:pt x="136" y="256"/>
                    <a:pt x="141" y="254"/>
                    <a:pt x="142" y="258"/>
                  </a:cubicBezTo>
                  <a:cubicBezTo>
                    <a:pt x="143" y="262"/>
                    <a:pt x="142" y="263"/>
                    <a:pt x="144" y="266"/>
                  </a:cubicBezTo>
                  <a:cubicBezTo>
                    <a:pt x="143" y="248"/>
                    <a:pt x="143" y="248"/>
                    <a:pt x="143" y="248"/>
                  </a:cubicBezTo>
                  <a:cubicBezTo>
                    <a:pt x="135" y="238"/>
                    <a:pt x="135" y="238"/>
                    <a:pt x="135" y="238"/>
                  </a:cubicBezTo>
                  <a:cubicBezTo>
                    <a:pt x="146" y="227"/>
                    <a:pt x="146" y="227"/>
                    <a:pt x="146" y="227"/>
                  </a:cubicBezTo>
                  <a:cubicBezTo>
                    <a:pt x="146" y="202"/>
                    <a:pt x="146" y="202"/>
                    <a:pt x="146" y="202"/>
                  </a:cubicBezTo>
                  <a:cubicBezTo>
                    <a:pt x="148" y="202"/>
                    <a:pt x="151" y="202"/>
                    <a:pt x="153" y="202"/>
                  </a:cubicBezTo>
                  <a:cubicBezTo>
                    <a:pt x="154" y="202"/>
                    <a:pt x="153" y="201"/>
                    <a:pt x="155" y="201"/>
                  </a:cubicBezTo>
                  <a:cubicBezTo>
                    <a:pt x="155" y="201"/>
                    <a:pt x="156" y="201"/>
                    <a:pt x="156" y="202"/>
                  </a:cubicBezTo>
                  <a:cubicBezTo>
                    <a:pt x="158" y="203"/>
                    <a:pt x="156" y="203"/>
                    <a:pt x="158" y="203"/>
                  </a:cubicBezTo>
                  <a:cubicBezTo>
                    <a:pt x="159" y="203"/>
                    <a:pt x="160" y="203"/>
                    <a:pt x="161" y="203"/>
                  </a:cubicBezTo>
                  <a:cubicBezTo>
                    <a:pt x="163" y="203"/>
                    <a:pt x="164" y="203"/>
                    <a:pt x="166" y="204"/>
                  </a:cubicBezTo>
                  <a:cubicBezTo>
                    <a:pt x="167" y="200"/>
                    <a:pt x="170" y="201"/>
                    <a:pt x="170" y="196"/>
                  </a:cubicBezTo>
                  <a:cubicBezTo>
                    <a:pt x="170" y="196"/>
                    <a:pt x="170" y="195"/>
                    <a:pt x="170" y="195"/>
                  </a:cubicBezTo>
                  <a:cubicBezTo>
                    <a:pt x="175" y="192"/>
                    <a:pt x="177" y="200"/>
                    <a:pt x="181" y="197"/>
                  </a:cubicBezTo>
                  <a:cubicBezTo>
                    <a:pt x="184" y="194"/>
                    <a:pt x="184" y="191"/>
                    <a:pt x="184" y="185"/>
                  </a:cubicBezTo>
                  <a:cubicBezTo>
                    <a:pt x="184" y="175"/>
                    <a:pt x="193" y="170"/>
                    <a:pt x="179" y="168"/>
                  </a:cubicBezTo>
                  <a:cubicBezTo>
                    <a:pt x="179" y="167"/>
                    <a:pt x="179" y="167"/>
                    <a:pt x="178" y="167"/>
                  </a:cubicBezTo>
                  <a:cubicBezTo>
                    <a:pt x="178" y="167"/>
                    <a:pt x="176" y="167"/>
                    <a:pt x="176" y="167"/>
                  </a:cubicBezTo>
                  <a:cubicBezTo>
                    <a:pt x="174" y="165"/>
                    <a:pt x="178" y="150"/>
                    <a:pt x="175" y="148"/>
                  </a:cubicBezTo>
                  <a:cubicBezTo>
                    <a:pt x="172" y="145"/>
                    <a:pt x="173" y="148"/>
                    <a:pt x="172" y="142"/>
                  </a:cubicBezTo>
                  <a:cubicBezTo>
                    <a:pt x="167" y="142"/>
                    <a:pt x="169" y="139"/>
                    <a:pt x="166" y="137"/>
                  </a:cubicBezTo>
                  <a:cubicBezTo>
                    <a:pt x="163" y="135"/>
                    <a:pt x="160" y="135"/>
                    <a:pt x="158" y="136"/>
                  </a:cubicBezTo>
                  <a:cubicBezTo>
                    <a:pt x="151" y="140"/>
                    <a:pt x="149" y="128"/>
                    <a:pt x="152" y="126"/>
                  </a:cubicBezTo>
                  <a:cubicBezTo>
                    <a:pt x="155" y="123"/>
                    <a:pt x="153" y="116"/>
                    <a:pt x="150" y="115"/>
                  </a:cubicBezTo>
                  <a:cubicBezTo>
                    <a:pt x="148" y="115"/>
                    <a:pt x="143" y="114"/>
                    <a:pt x="143" y="114"/>
                  </a:cubicBezTo>
                  <a:cubicBezTo>
                    <a:pt x="138" y="114"/>
                    <a:pt x="137" y="118"/>
                    <a:pt x="130" y="115"/>
                  </a:cubicBezTo>
                  <a:cubicBezTo>
                    <a:pt x="131" y="112"/>
                    <a:pt x="131" y="106"/>
                    <a:pt x="131" y="102"/>
                  </a:cubicBezTo>
                  <a:cubicBezTo>
                    <a:pt x="131" y="97"/>
                    <a:pt x="135" y="99"/>
                    <a:pt x="135" y="96"/>
                  </a:cubicBezTo>
                  <a:cubicBezTo>
                    <a:pt x="135" y="94"/>
                    <a:pt x="134" y="92"/>
                    <a:pt x="136" y="91"/>
                  </a:cubicBezTo>
                  <a:cubicBezTo>
                    <a:pt x="138" y="88"/>
                    <a:pt x="137" y="88"/>
                    <a:pt x="137" y="84"/>
                  </a:cubicBezTo>
                  <a:cubicBezTo>
                    <a:pt x="138" y="83"/>
                    <a:pt x="140" y="82"/>
                    <a:pt x="140" y="82"/>
                  </a:cubicBezTo>
                  <a:cubicBezTo>
                    <a:pt x="141" y="80"/>
                    <a:pt x="141" y="76"/>
                    <a:pt x="141" y="73"/>
                  </a:cubicBezTo>
                  <a:cubicBezTo>
                    <a:pt x="141" y="73"/>
                    <a:pt x="141" y="72"/>
                    <a:pt x="141" y="72"/>
                  </a:cubicBezTo>
                  <a:cubicBezTo>
                    <a:pt x="141" y="72"/>
                    <a:pt x="141" y="72"/>
                    <a:pt x="14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03" y="72"/>
                    <a:pt x="106" y="59"/>
                    <a:pt x="103" y="59"/>
                  </a:cubicBezTo>
                  <a:cubicBezTo>
                    <a:pt x="96" y="58"/>
                    <a:pt x="96" y="54"/>
                    <a:pt x="96" y="47"/>
                  </a:cubicBezTo>
                  <a:cubicBezTo>
                    <a:pt x="95" y="45"/>
                    <a:pt x="92" y="45"/>
                    <a:pt x="90" y="45"/>
                  </a:cubicBezTo>
                  <a:cubicBezTo>
                    <a:pt x="90" y="45"/>
                    <a:pt x="89" y="49"/>
                    <a:pt x="89" y="50"/>
                  </a:cubicBezTo>
                  <a:cubicBezTo>
                    <a:pt x="89" y="51"/>
                    <a:pt x="89" y="53"/>
                    <a:pt x="89" y="54"/>
                  </a:cubicBezTo>
                  <a:cubicBezTo>
                    <a:pt x="88" y="56"/>
                    <a:pt x="84" y="56"/>
                    <a:pt x="83" y="58"/>
                  </a:cubicBezTo>
                  <a:cubicBezTo>
                    <a:pt x="82" y="59"/>
                    <a:pt x="76" y="62"/>
                    <a:pt x="76" y="59"/>
                  </a:cubicBezTo>
                  <a:cubicBezTo>
                    <a:pt x="75" y="56"/>
                    <a:pt x="76" y="56"/>
                    <a:pt x="78" y="52"/>
                  </a:cubicBezTo>
                  <a:cubicBezTo>
                    <a:pt x="78" y="47"/>
                    <a:pt x="77" y="47"/>
                    <a:pt x="72" y="47"/>
                  </a:cubicBezTo>
                  <a:cubicBezTo>
                    <a:pt x="68" y="47"/>
                    <a:pt x="65" y="48"/>
                    <a:pt x="65" y="43"/>
                  </a:cubicBezTo>
                  <a:cubicBezTo>
                    <a:pt x="64" y="35"/>
                    <a:pt x="77" y="39"/>
                    <a:pt x="81" y="36"/>
                  </a:cubicBezTo>
                  <a:cubicBezTo>
                    <a:pt x="86" y="32"/>
                    <a:pt x="75" y="29"/>
                    <a:pt x="74" y="27"/>
                  </a:cubicBezTo>
                  <a:cubicBezTo>
                    <a:pt x="73" y="24"/>
                    <a:pt x="76" y="24"/>
                    <a:pt x="73" y="23"/>
                  </a:cubicBezTo>
                  <a:cubicBezTo>
                    <a:pt x="72" y="22"/>
                    <a:pt x="72" y="22"/>
                    <a:pt x="72" y="20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9"/>
                    <a:pt x="40" y="11"/>
                    <a:pt x="41" y="9"/>
                  </a:cubicBezTo>
                  <a:cubicBezTo>
                    <a:pt x="42" y="6"/>
                    <a:pt x="39" y="4"/>
                    <a:pt x="39" y="2"/>
                  </a:cubicBezTo>
                  <a:cubicBezTo>
                    <a:pt x="39" y="1"/>
                    <a:pt x="38" y="1"/>
                    <a:pt x="37" y="0"/>
                  </a:cubicBezTo>
                  <a:cubicBezTo>
                    <a:pt x="37" y="0"/>
                    <a:pt x="38" y="1"/>
                    <a:pt x="38" y="1"/>
                  </a:cubicBezTo>
                  <a:cubicBezTo>
                    <a:pt x="36" y="3"/>
                    <a:pt x="31" y="7"/>
                    <a:pt x="28" y="7"/>
                  </a:cubicBezTo>
                  <a:cubicBezTo>
                    <a:pt x="21" y="7"/>
                    <a:pt x="27" y="20"/>
                    <a:pt x="25" y="23"/>
                  </a:cubicBezTo>
                  <a:cubicBezTo>
                    <a:pt x="23" y="27"/>
                    <a:pt x="22" y="34"/>
                    <a:pt x="22" y="38"/>
                  </a:cubicBezTo>
                  <a:cubicBezTo>
                    <a:pt x="22" y="41"/>
                    <a:pt x="27" y="43"/>
                    <a:pt x="27" y="44"/>
                  </a:cubicBezTo>
                  <a:cubicBezTo>
                    <a:pt x="28" y="49"/>
                    <a:pt x="34" y="60"/>
                    <a:pt x="24" y="59"/>
                  </a:cubicBezTo>
                  <a:cubicBezTo>
                    <a:pt x="20" y="59"/>
                    <a:pt x="18" y="57"/>
                    <a:pt x="16" y="54"/>
                  </a:cubicBezTo>
                  <a:cubicBezTo>
                    <a:pt x="15" y="53"/>
                    <a:pt x="12" y="53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62"/>
                    <a:pt x="6" y="73"/>
                    <a:pt x="8" y="77"/>
                  </a:cubicBezTo>
                  <a:cubicBezTo>
                    <a:pt x="9" y="81"/>
                    <a:pt x="11" y="97"/>
                    <a:pt x="13" y="100"/>
                  </a:cubicBezTo>
                  <a:cubicBezTo>
                    <a:pt x="18" y="106"/>
                    <a:pt x="29" y="104"/>
                    <a:pt x="29" y="110"/>
                  </a:cubicBezTo>
                  <a:cubicBezTo>
                    <a:pt x="24" y="114"/>
                    <a:pt x="22" y="115"/>
                    <a:pt x="20" y="111"/>
                  </a:cubicBezTo>
                  <a:cubicBezTo>
                    <a:pt x="20" y="111"/>
                    <a:pt x="18" y="110"/>
                    <a:pt x="18" y="109"/>
                  </a:cubicBezTo>
                  <a:cubicBezTo>
                    <a:pt x="17" y="108"/>
                    <a:pt x="19" y="105"/>
                    <a:pt x="16" y="106"/>
                  </a:cubicBezTo>
                  <a:cubicBezTo>
                    <a:pt x="13" y="107"/>
                    <a:pt x="12" y="109"/>
                    <a:pt x="10" y="111"/>
                  </a:cubicBezTo>
                  <a:cubicBezTo>
                    <a:pt x="10" y="111"/>
                    <a:pt x="4" y="110"/>
                    <a:pt x="9" y="108"/>
                  </a:cubicBezTo>
                  <a:cubicBezTo>
                    <a:pt x="10" y="107"/>
                    <a:pt x="11" y="100"/>
                    <a:pt x="9" y="99"/>
                  </a:cubicBezTo>
                  <a:cubicBezTo>
                    <a:pt x="6" y="96"/>
                    <a:pt x="6" y="99"/>
                    <a:pt x="6" y="93"/>
                  </a:cubicBezTo>
                  <a:cubicBezTo>
                    <a:pt x="6" y="89"/>
                    <a:pt x="5" y="84"/>
                    <a:pt x="4" y="81"/>
                  </a:cubicBezTo>
                  <a:cubicBezTo>
                    <a:pt x="2" y="80"/>
                    <a:pt x="6" y="79"/>
                    <a:pt x="1" y="79"/>
                  </a:cubicBezTo>
                  <a:cubicBezTo>
                    <a:pt x="0" y="79"/>
                    <a:pt x="1" y="84"/>
                    <a:pt x="1" y="86"/>
                  </a:cubicBezTo>
                  <a:cubicBezTo>
                    <a:pt x="1" y="90"/>
                    <a:pt x="5" y="99"/>
                    <a:pt x="5" y="103"/>
                  </a:cubicBezTo>
                  <a:cubicBezTo>
                    <a:pt x="5" y="104"/>
                    <a:pt x="3" y="106"/>
                    <a:pt x="3" y="108"/>
                  </a:cubicBezTo>
                  <a:cubicBezTo>
                    <a:pt x="3" y="112"/>
                    <a:pt x="4" y="111"/>
                    <a:pt x="4" y="114"/>
                  </a:cubicBezTo>
                  <a:cubicBezTo>
                    <a:pt x="5" y="118"/>
                    <a:pt x="15" y="142"/>
                    <a:pt x="20" y="143"/>
                  </a:cubicBezTo>
                  <a:cubicBezTo>
                    <a:pt x="24" y="144"/>
                    <a:pt x="30" y="155"/>
                    <a:pt x="34" y="162"/>
                  </a:cubicBezTo>
                  <a:cubicBezTo>
                    <a:pt x="36" y="164"/>
                    <a:pt x="37" y="165"/>
                    <a:pt x="38" y="166"/>
                  </a:cubicBezTo>
                  <a:cubicBezTo>
                    <a:pt x="43" y="169"/>
                    <a:pt x="45" y="173"/>
                    <a:pt x="45" y="176"/>
                  </a:cubicBezTo>
                  <a:cubicBezTo>
                    <a:pt x="45" y="180"/>
                    <a:pt x="44" y="183"/>
                    <a:pt x="42" y="188"/>
                  </a:cubicBezTo>
                  <a:cubicBezTo>
                    <a:pt x="41" y="192"/>
                    <a:pt x="41" y="195"/>
                    <a:pt x="42" y="198"/>
                  </a:cubicBezTo>
                  <a:cubicBezTo>
                    <a:pt x="43" y="204"/>
                    <a:pt x="45" y="209"/>
                    <a:pt x="45" y="214"/>
                  </a:cubicBezTo>
                  <a:cubicBezTo>
                    <a:pt x="45" y="216"/>
                    <a:pt x="45" y="217"/>
                    <a:pt x="45" y="218"/>
                  </a:cubicBezTo>
                  <a:cubicBezTo>
                    <a:pt x="43" y="225"/>
                    <a:pt x="29" y="226"/>
                    <a:pt x="26" y="234"/>
                  </a:cubicBezTo>
                  <a:cubicBezTo>
                    <a:pt x="25" y="239"/>
                    <a:pt x="18" y="241"/>
                    <a:pt x="17" y="250"/>
                  </a:cubicBezTo>
                  <a:cubicBezTo>
                    <a:pt x="17" y="250"/>
                    <a:pt x="17" y="250"/>
                    <a:pt x="17" y="250"/>
                  </a:cubicBezTo>
                  <a:cubicBezTo>
                    <a:pt x="22" y="250"/>
                    <a:pt x="28" y="250"/>
                    <a:pt x="33" y="251"/>
                  </a:cubicBezTo>
                  <a:cubicBezTo>
                    <a:pt x="34" y="251"/>
                    <a:pt x="35" y="251"/>
                    <a:pt x="36" y="251"/>
                  </a:cubicBezTo>
                  <a:cubicBezTo>
                    <a:pt x="36" y="251"/>
                    <a:pt x="36" y="251"/>
                    <a:pt x="36" y="251"/>
                  </a:cubicBezTo>
                  <a:cubicBezTo>
                    <a:pt x="37" y="251"/>
                    <a:pt x="37" y="251"/>
                    <a:pt x="37" y="252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8" y="252"/>
                    <a:pt x="38" y="252"/>
                    <a:pt x="39" y="253"/>
                  </a:cubicBezTo>
                  <a:cubicBezTo>
                    <a:pt x="39" y="253"/>
                    <a:pt x="39" y="253"/>
                    <a:pt x="39" y="253"/>
                  </a:cubicBezTo>
                  <a:cubicBezTo>
                    <a:pt x="39" y="253"/>
                    <a:pt x="39" y="253"/>
                    <a:pt x="39" y="253"/>
                  </a:cubicBezTo>
                  <a:cubicBezTo>
                    <a:pt x="40" y="251"/>
                    <a:pt x="41" y="249"/>
                    <a:pt x="42" y="245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74" name="Freeform 39">
              <a:extLst>
                <a:ext uri="{FF2B5EF4-FFF2-40B4-BE49-F238E27FC236}">
                  <a16:creationId xmlns:a16="http://schemas.microsoft.com/office/drawing/2014/main" id="{54EC6A6C-93DF-B481-9E6B-CCB5EF155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8" y="2639"/>
              <a:ext cx="626" cy="616"/>
            </a:xfrm>
            <a:custGeom>
              <a:avLst/>
              <a:gdLst>
                <a:gd name="T0" fmla="*/ 177 w 418"/>
                <a:gd name="T1" fmla="*/ 350 h 412"/>
                <a:gd name="T2" fmla="*/ 215 w 418"/>
                <a:gd name="T3" fmla="*/ 355 h 412"/>
                <a:gd name="T4" fmla="*/ 222 w 418"/>
                <a:gd name="T5" fmla="*/ 379 h 412"/>
                <a:gd name="T6" fmla="*/ 225 w 418"/>
                <a:gd name="T7" fmla="*/ 402 h 412"/>
                <a:gd name="T8" fmla="*/ 259 w 418"/>
                <a:gd name="T9" fmla="*/ 403 h 412"/>
                <a:gd name="T10" fmla="*/ 286 w 418"/>
                <a:gd name="T11" fmla="*/ 377 h 412"/>
                <a:gd name="T12" fmla="*/ 311 w 418"/>
                <a:gd name="T13" fmla="*/ 361 h 412"/>
                <a:gd name="T14" fmla="*/ 297 w 418"/>
                <a:gd name="T15" fmla="*/ 346 h 412"/>
                <a:gd name="T16" fmla="*/ 288 w 418"/>
                <a:gd name="T17" fmla="*/ 313 h 412"/>
                <a:gd name="T18" fmla="*/ 277 w 418"/>
                <a:gd name="T19" fmla="*/ 295 h 412"/>
                <a:gd name="T20" fmla="*/ 270 w 418"/>
                <a:gd name="T21" fmla="*/ 275 h 412"/>
                <a:gd name="T22" fmla="*/ 301 w 418"/>
                <a:gd name="T23" fmla="*/ 271 h 412"/>
                <a:gd name="T24" fmla="*/ 321 w 418"/>
                <a:gd name="T25" fmla="*/ 255 h 412"/>
                <a:gd name="T26" fmla="*/ 353 w 418"/>
                <a:gd name="T27" fmla="*/ 254 h 412"/>
                <a:gd name="T28" fmla="*/ 370 w 418"/>
                <a:gd name="T29" fmla="*/ 221 h 412"/>
                <a:gd name="T30" fmla="*/ 400 w 418"/>
                <a:gd name="T31" fmla="*/ 156 h 412"/>
                <a:gd name="T32" fmla="*/ 418 w 418"/>
                <a:gd name="T33" fmla="*/ 100 h 412"/>
                <a:gd name="T34" fmla="*/ 378 w 418"/>
                <a:gd name="T35" fmla="*/ 89 h 412"/>
                <a:gd name="T36" fmla="*/ 319 w 418"/>
                <a:gd name="T37" fmla="*/ 112 h 412"/>
                <a:gd name="T38" fmla="*/ 301 w 418"/>
                <a:gd name="T39" fmla="*/ 109 h 412"/>
                <a:gd name="T40" fmla="*/ 298 w 418"/>
                <a:gd name="T41" fmla="*/ 126 h 412"/>
                <a:gd name="T42" fmla="*/ 289 w 418"/>
                <a:gd name="T43" fmla="*/ 156 h 412"/>
                <a:gd name="T44" fmla="*/ 266 w 418"/>
                <a:gd name="T45" fmla="*/ 180 h 412"/>
                <a:gd name="T46" fmla="*/ 238 w 418"/>
                <a:gd name="T47" fmla="*/ 187 h 412"/>
                <a:gd name="T48" fmla="*/ 220 w 418"/>
                <a:gd name="T49" fmla="*/ 170 h 412"/>
                <a:gd name="T50" fmla="*/ 205 w 418"/>
                <a:gd name="T51" fmla="*/ 157 h 412"/>
                <a:gd name="T52" fmla="*/ 207 w 418"/>
                <a:gd name="T53" fmla="*/ 144 h 412"/>
                <a:gd name="T54" fmla="*/ 202 w 418"/>
                <a:gd name="T55" fmla="*/ 139 h 412"/>
                <a:gd name="T56" fmla="*/ 217 w 418"/>
                <a:gd name="T57" fmla="*/ 123 h 412"/>
                <a:gd name="T58" fmla="*/ 219 w 418"/>
                <a:gd name="T59" fmla="*/ 100 h 412"/>
                <a:gd name="T60" fmla="*/ 245 w 418"/>
                <a:gd name="T61" fmla="*/ 82 h 412"/>
                <a:gd name="T62" fmla="*/ 258 w 418"/>
                <a:gd name="T63" fmla="*/ 67 h 412"/>
                <a:gd name="T64" fmla="*/ 252 w 418"/>
                <a:gd name="T65" fmla="*/ 38 h 412"/>
                <a:gd name="T66" fmla="*/ 237 w 418"/>
                <a:gd name="T67" fmla="*/ 52 h 412"/>
                <a:gd name="T68" fmla="*/ 229 w 418"/>
                <a:gd name="T69" fmla="*/ 68 h 412"/>
                <a:gd name="T70" fmla="*/ 215 w 418"/>
                <a:gd name="T71" fmla="*/ 38 h 412"/>
                <a:gd name="T72" fmla="*/ 196 w 418"/>
                <a:gd name="T73" fmla="*/ 21 h 412"/>
                <a:gd name="T74" fmla="*/ 194 w 418"/>
                <a:gd name="T75" fmla="*/ 18 h 412"/>
                <a:gd name="T76" fmla="*/ 171 w 418"/>
                <a:gd name="T77" fmla="*/ 9 h 412"/>
                <a:gd name="T78" fmla="*/ 176 w 418"/>
                <a:gd name="T79" fmla="*/ 33 h 412"/>
                <a:gd name="T80" fmla="*/ 160 w 418"/>
                <a:gd name="T81" fmla="*/ 28 h 412"/>
                <a:gd name="T82" fmla="*/ 146 w 418"/>
                <a:gd name="T83" fmla="*/ 37 h 412"/>
                <a:gd name="T84" fmla="*/ 137 w 418"/>
                <a:gd name="T85" fmla="*/ 60 h 412"/>
                <a:gd name="T86" fmla="*/ 154 w 418"/>
                <a:gd name="T87" fmla="*/ 90 h 412"/>
                <a:gd name="T88" fmla="*/ 178 w 418"/>
                <a:gd name="T89" fmla="*/ 131 h 412"/>
                <a:gd name="T90" fmla="*/ 172 w 418"/>
                <a:gd name="T91" fmla="*/ 159 h 412"/>
                <a:gd name="T92" fmla="*/ 158 w 418"/>
                <a:gd name="T93" fmla="*/ 166 h 412"/>
                <a:gd name="T94" fmla="*/ 137 w 418"/>
                <a:gd name="T95" fmla="*/ 202 h 412"/>
                <a:gd name="T96" fmla="*/ 132 w 418"/>
                <a:gd name="T97" fmla="*/ 208 h 412"/>
                <a:gd name="T98" fmla="*/ 65 w 418"/>
                <a:gd name="T99" fmla="*/ 193 h 412"/>
                <a:gd name="T100" fmla="*/ 42 w 418"/>
                <a:gd name="T101" fmla="*/ 227 h 412"/>
                <a:gd name="T102" fmla="*/ 12 w 418"/>
                <a:gd name="T103" fmla="*/ 286 h 412"/>
                <a:gd name="T104" fmla="*/ 18 w 418"/>
                <a:gd name="T105" fmla="*/ 305 h 412"/>
                <a:gd name="T106" fmla="*/ 19 w 418"/>
                <a:gd name="T107" fmla="*/ 307 h 412"/>
                <a:gd name="T108" fmla="*/ 59 w 418"/>
                <a:gd name="T109" fmla="*/ 345 h 412"/>
                <a:gd name="T110" fmla="*/ 65 w 418"/>
                <a:gd name="T111" fmla="*/ 353 h 412"/>
                <a:gd name="T112" fmla="*/ 71 w 418"/>
                <a:gd name="T113" fmla="*/ 360 h 412"/>
                <a:gd name="T114" fmla="*/ 79 w 418"/>
                <a:gd name="T115" fmla="*/ 366 h 412"/>
                <a:gd name="T116" fmla="*/ 87 w 418"/>
                <a:gd name="T117" fmla="*/ 370 h 412"/>
                <a:gd name="T118" fmla="*/ 104 w 418"/>
                <a:gd name="T119" fmla="*/ 37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412">
                  <a:moveTo>
                    <a:pt x="121" y="368"/>
                  </a:moveTo>
                  <a:cubicBezTo>
                    <a:pt x="129" y="361"/>
                    <a:pt x="144" y="365"/>
                    <a:pt x="154" y="361"/>
                  </a:cubicBezTo>
                  <a:cubicBezTo>
                    <a:pt x="164" y="357"/>
                    <a:pt x="155" y="350"/>
                    <a:pt x="164" y="346"/>
                  </a:cubicBezTo>
                  <a:cubicBezTo>
                    <a:pt x="169" y="344"/>
                    <a:pt x="167" y="347"/>
                    <a:pt x="170" y="348"/>
                  </a:cubicBezTo>
                  <a:cubicBezTo>
                    <a:pt x="175" y="348"/>
                    <a:pt x="175" y="345"/>
                    <a:pt x="177" y="350"/>
                  </a:cubicBezTo>
                  <a:cubicBezTo>
                    <a:pt x="179" y="353"/>
                    <a:pt x="185" y="350"/>
                    <a:pt x="188" y="352"/>
                  </a:cubicBezTo>
                  <a:cubicBezTo>
                    <a:pt x="188" y="353"/>
                    <a:pt x="188" y="356"/>
                    <a:pt x="188" y="356"/>
                  </a:cubicBezTo>
                  <a:cubicBezTo>
                    <a:pt x="192" y="358"/>
                    <a:pt x="195" y="350"/>
                    <a:pt x="196" y="348"/>
                  </a:cubicBezTo>
                  <a:cubicBezTo>
                    <a:pt x="198" y="343"/>
                    <a:pt x="202" y="347"/>
                    <a:pt x="207" y="343"/>
                  </a:cubicBezTo>
                  <a:cubicBezTo>
                    <a:pt x="213" y="341"/>
                    <a:pt x="210" y="354"/>
                    <a:pt x="215" y="355"/>
                  </a:cubicBezTo>
                  <a:cubicBezTo>
                    <a:pt x="219" y="355"/>
                    <a:pt x="217" y="359"/>
                    <a:pt x="219" y="360"/>
                  </a:cubicBezTo>
                  <a:cubicBezTo>
                    <a:pt x="220" y="360"/>
                    <a:pt x="225" y="359"/>
                    <a:pt x="226" y="360"/>
                  </a:cubicBezTo>
                  <a:cubicBezTo>
                    <a:pt x="227" y="362"/>
                    <a:pt x="223" y="361"/>
                    <a:pt x="222" y="361"/>
                  </a:cubicBezTo>
                  <a:cubicBezTo>
                    <a:pt x="220" y="362"/>
                    <a:pt x="219" y="372"/>
                    <a:pt x="220" y="374"/>
                  </a:cubicBezTo>
                  <a:cubicBezTo>
                    <a:pt x="221" y="376"/>
                    <a:pt x="223" y="375"/>
                    <a:pt x="222" y="379"/>
                  </a:cubicBezTo>
                  <a:cubicBezTo>
                    <a:pt x="221" y="380"/>
                    <a:pt x="216" y="380"/>
                    <a:pt x="215" y="381"/>
                  </a:cubicBezTo>
                  <a:cubicBezTo>
                    <a:pt x="214" y="381"/>
                    <a:pt x="218" y="390"/>
                    <a:pt x="218" y="394"/>
                  </a:cubicBezTo>
                  <a:cubicBezTo>
                    <a:pt x="218" y="399"/>
                    <a:pt x="221" y="395"/>
                    <a:pt x="221" y="399"/>
                  </a:cubicBezTo>
                  <a:cubicBezTo>
                    <a:pt x="221" y="400"/>
                    <a:pt x="222" y="400"/>
                    <a:pt x="222" y="402"/>
                  </a:cubicBezTo>
                  <a:cubicBezTo>
                    <a:pt x="222" y="402"/>
                    <a:pt x="223" y="402"/>
                    <a:pt x="225" y="402"/>
                  </a:cubicBezTo>
                  <a:cubicBezTo>
                    <a:pt x="228" y="403"/>
                    <a:pt x="234" y="403"/>
                    <a:pt x="236" y="402"/>
                  </a:cubicBezTo>
                  <a:cubicBezTo>
                    <a:pt x="238" y="400"/>
                    <a:pt x="239" y="396"/>
                    <a:pt x="242" y="398"/>
                  </a:cubicBezTo>
                  <a:cubicBezTo>
                    <a:pt x="247" y="401"/>
                    <a:pt x="245" y="399"/>
                    <a:pt x="248" y="398"/>
                  </a:cubicBezTo>
                  <a:cubicBezTo>
                    <a:pt x="252" y="396"/>
                    <a:pt x="252" y="402"/>
                    <a:pt x="252" y="405"/>
                  </a:cubicBezTo>
                  <a:cubicBezTo>
                    <a:pt x="252" y="412"/>
                    <a:pt x="258" y="408"/>
                    <a:pt x="259" y="403"/>
                  </a:cubicBezTo>
                  <a:cubicBezTo>
                    <a:pt x="260" y="397"/>
                    <a:pt x="261" y="397"/>
                    <a:pt x="267" y="395"/>
                  </a:cubicBezTo>
                  <a:cubicBezTo>
                    <a:pt x="270" y="394"/>
                    <a:pt x="270" y="391"/>
                    <a:pt x="271" y="387"/>
                  </a:cubicBezTo>
                  <a:cubicBezTo>
                    <a:pt x="271" y="385"/>
                    <a:pt x="272" y="383"/>
                    <a:pt x="273" y="382"/>
                  </a:cubicBezTo>
                  <a:cubicBezTo>
                    <a:pt x="274" y="380"/>
                    <a:pt x="283" y="382"/>
                    <a:pt x="285" y="381"/>
                  </a:cubicBezTo>
                  <a:cubicBezTo>
                    <a:pt x="286" y="380"/>
                    <a:pt x="286" y="378"/>
                    <a:pt x="286" y="377"/>
                  </a:cubicBezTo>
                  <a:cubicBezTo>
                    <a:pt x="290" y="377"/>
                    <a:pt x="289" y="374"/>
                    <a:pt x="294" y="374"/>
                  </a:cubicBezTo>
                  <a:cubicBezTo>
                    <a:pt x="298" y="374"/>
                    <a:pt x="295" y="378"/>
                    <a:pt x="298" y="378"/>
                  </a:cubicBezTo>
                  <a:cubicBezTo>
                    <a:pt x="307" y="379"/>
                    <a:pt x="302" y="377"/>
                    <a:pt x="305" y="374"/>
                  </a:cubicBezTo>
                  <a:cubicBezTo>
                    <a:pt x="307" y="372"/>
                    <a:pt x="307" y="369"/>
                    <a:pt x="309" y="366"/>
                  </a:cubicBezTo>
                  <a:cubicBezTo>
                    <a:pt x="310" y="363"/>
                    <a:pt x="310" y="363"/>
                    <a:pt x="311" y="361"/>
                  </a:cubicBezTo>
                  <a:cubicBezTo>
                    <a:pt x="313" y="359"/>
                    <a:pt x="313" y="359"/>
                    <a:pt x="314" y="356"/>
                  </a:cubicBezTo>
                  <a:cubicBezTo>
                    <a:pt x="314" y="354"/>
                    <a:pt x="315" y="353"/>
                    <a:pt x="315" y="351"/>
                  </a:cubicBezTo>
                  <a:cubicBezTo>
                    <a:pt x="317" y="350"/>
                    <a:pt x="316" y="345"/>
                    <a:pt x="316" y="343"/>
                  </a:cubicBezTo>
                  <a:cubicBezTo>
                    <a:pt x="316" y="339"/>
                    <a:pt x="311" y="341"/>
                    <a:pt x="308" y="341"/>
                  </a:cubicBezTo>
                  <a:cubicBezTo>
                    <a:pt x="299" y="339"/>
                    <a:pt x="305" y="349"/>
                    <a:pt x="297" y="346"/>
                  </a:cubicBezTo>
                  <a:cubicBezTo>
                    <a:pt x="296" y="345"/>
                    <a:pt x="298" y="341"/>
                    <a:pt x="296" y="341"/>
                  </a:cubicBezTo>
                  <a:cubicBezTo>
                    <a:pt x="290" y="339"/>
                    <a:pt x="295" y="332"/>
                    <a:pt x="290" y="332"/>
                  </a:cubicBezTo>
                  <a:cubicBezTo>
                    <a:pt x="286" y="331"/>
                    <a:pt x="287" y="331"/>
                    <a:pt x="287" y="327"/>
                  </a:cubicBezTo>
                  <a:cubicBezTo>
                    <a:pt x="288" y="323"/>
                    <a:pt x="288" y="319"/>
                    <a:pt x="288" y="315"/>
                  </a:cubicBezTo>
                  <a:cubicBezTo>
                    <a:pt x="286" y="314"/>
                    <a:pt x="288" y="313"/>
                    <a:pt x="288" y="313"/>
                  </a:cubicBezTo>
                  <a:cubicBezTo>
                    <a:pt x="289" y="312"/>
                    <a:pt x="291" y="313"/>
                    <a:pt x="293" y="312"/>
                  </a:cubicBezTo>
                  <a:cubicBezTo>
                    <a:pt x="296" y="312"/>
                    <a:pt x="299" y="312"/>
                    <a:pt x="299" y="309"/>
                  </a:cubicBezTo>
                  <a:cubicBezTo>
                    <a:pt x="299" y="306"/>
                    <a:pt x="298" y="303"/>
                    <a:pt x="297" y="301"/>
                  </a:cubicBezTo>
                  <a:cubicBezTo>
                    <a:pt x="294" y="300"/>
                    <a:pt x="291" y="299"/>
                    <a:pt x="288" y="299"/>
                  </a:cubicBezTo>
                  <a:cubicBezTo>
                    <a:pt x="283" y="299"/>
                    <a:pt x="281" y="294"/>
                    <a:pt x="277" y="295"/>
                  </a:cubicBezTo>
                  <a:cubicBezTo>
                    <a:pt x="276" y="296"/>
                    <a:pt x="271" y="296"/>
                    <a:pt x="271" y="297"/>
                  </a:cubicBezTo>
                  <a:cubicBezTo>
                    <a:pt x="270" y="298"/>
                    <a:pt x="271" y="301"/>
                    <a:pt x="269" y="301"/>
                  </a:cubicBezTo>
                  <a:cubicBezTo>
                    <a:pt x="263" y="301"/>
                    <a:pt x="270" y="297"/>
                    <a:pt x="263" y="298"/>
                  </a:cubicBezTo>
                  <a:cubicBezTo>
                    <a:pt x="261" y="298"/>
                    <a:pt x="263" y="301"/>
                    <a:pt x="261" y="297"/>
                  </a:cubicBezTo>
                  <a:cubicBezTo>
                    <a:pt x="270" y="275"/>
                    <a:pt x="270" y="275"/>
                    <a:pt x="270" y="275"/>
                  </a:cubicBezTo>
                  <a:cubicBezTo>
                    <a:pt x="273" y="272"/>
                    <a:pt x="270" y="272"/>
                    <a:pt x="277" y="272"/>
                  </a:cubicBezTo>
                  <a:cubicBezTo>
                    <a:pt x="280" y="272"/>
                    <a:pt x="281" y="270"/>
                    <a:pt x="282" y="270"/>
                  </a:cubicBezTo>
                  <a:cubicBezTo>
                    <a:pt x="285" y="270"/>
                    <a:pt x="284" y="272"/>
                    <a:pt x="285" y="272"/>
                  </a:cubicBezTo>
                  <a:cubicBezTo>
                    <a:pt x="290" y="275"/>
                    <a:pt x="292" y="277"/>
                    <a:pt x="297" y="276"/>
                  </a:cubicBezTo>
                  <a:cubicBezTo>
                    <a:pt x="301" y="276"/>
                    <a:pt x="300" y="273"/>
                    <a:pt x="301" y="271"/>
                  </a:cubicBezTo>
                  <a:cubicBezTo>
                    <a:pt x="302" y="270"/>
                    <a:pt x="304" y="270"/>
                    <a:pt x="305" y="270"/>
                  </a:cubicBezTo>
                  <a:cubicBezTo>
                    <a:pt x="305" y="268"/>
                    <a:pt x="305" y="267"/>
                    <a:pt x="307" y="267"/>
                  </a:cubicBezTo>
                  <a:cubicBezTo>
                    <a:pt x="311" y="267"/>
                    <a:pt x="311" y="267"/>
                    <a:pt x="311" y="267"/>
                  </a:cubicBezTo>
                  <a:cubicBezTo>
                    <a:pt x="312" y="265"/>
                    <a:pt x="314" y="264"/>
                    <a:pt x="314" y="261"/>
                  </a:cubicBezTo>
                  <a:cubicBezTo>
                    <a:pt x="314" y="259"/>
                    <a:pt x="319" y="256"/>
                    <a:pt x="321" y="255"/>
                  </a:cubicBezTo>
                  <a:cubicBezTo>
                    <a:pt x="322" y="254"/>
                    <a:pt x="321" y="257"/>
                    <a:pt x="322" y="257"/>
                  </a:cubicBezTo>
                  <a:cubicBezTo>
                    <a:pt x="323" y="259"/>
                    <a:pt x="330" y="257"/>
                    <a:pt x="331" y="257"/>
                  </a:cubicBezTo>
                  <a:cubicBezTo>
                    <a:pt x="332" y="257"/>
                    <a:pt x="344" y="255"/>
                    <a:pt x="344" y="255"/>
                  </a:cubicBezTo>
                  <a:cubicBezTo>
                    <a:pt x="345" y="255"/>
                    <a:pt x="343" y="259"/>
                    <a:pt x="345" y="259"/>
                  </a:cubicBezTo>
                  <a:cubicBezTo>
                    <a:pt x="348" y="260"/>
                    <a:pt x="352" y="256"/>
                    <a:pt x="353" y="254"/>
                  </a:cubicBezTo>
                  <a:cubicBezTo>
                    <a:pt x="354" y="251"/>
                    <a:pt x="360" y="254"/>
                    <a:pt x="362" y="254"/>
                  </a:cubicBezTo>
                  <a:cubicBezTo>
                    <a:pt x="362" y="254"/>
                    <a:pt x="362" y="253"/>
                    <a:pt x="362" y="252"/>
                  </a:cubicBezTo>
                  <a:cubicBezTo>
                    <a:pt x="363" y="243"/>
                    <a:pt x="363" y="241"/>
                    <a:pt x="367" y="234"/>
                  </a:cubicBezTo>
                  <a:cubicBezTo>
                    <a:pt x="368" y="232"/>
                    <a:pt x="369" y="233"/>
                    <a:pt x="370" y="232"/>
                  </a:cubicBezTo>
                  <a:cubicBezTo>
                    <a:pt x="374" y="226"/>
                    <a:pt x="375" y="229"/>
                    <a:pt x="370" y="221"/>
                  </a:cubicBezTo>
                  <a:cubicBezTo>
                    <a:pt x="369" y="220"/>
                    <a:pt x="371" y="217"/>
                    <a:pt x="370" y="217"/>
                  </a:cubicBezTo>
                  <a:cubicBezTo>
                    <a:pt x="363" y="214"/>
                    <a:pt x="362" y="220"/>
                    <a:pt x="362" y="211"/>
                  </a:cubicBezTo>
                  <a:cubicBezTo>
                    <a:pt x="367" y="211"/>
                    <a:pt x="367" y="200"/>
                    <a:pt x="368" y="197"/>
                  </a:cubicBezTo>
                  <a:cubicBezTo>
                    <a:pt x="371" y="190"/>
                    <a:pt x="380" y="186"/>
                    <a:pt x="385" y="181"/>
                  </a:cubicBezTo>
                  <a:cubicBezTo>
                    <a:pt x="391" y="175"/>
                    <a:pt x="394" y="159"/>
                    <a:pt x="400" y="156"/>
                  </a:cubicBezTo>
                  <a:cubicBezTo>
                    <a:pt x="408" y="152"/>
                    <a:pt x="405" y="146"/>
                    <a:pt x="410" y="140"/>
                  </a:cubicBezTo>
                  <a:cubicBezTo>
                    <a:pt x="404" y="138"/>
                    <a:pt x="409" y="131"/>
                    <a:pt x="409" y="127"/>
                  </a:cubicBezTo>
                  <a:cubicBezTo>
                    <a:pt x="409" y="123"/>
                    <a:pt x="410" y="119"/>
                    <a:pt x="411" y="115"/>
                  </a:cubicBezTo>
                  <a:cubicBezTo>
                    <a:pt x="412" y="113"/>
                    <a:pt x="414" y="112"/>
                    <a:pt x="414" y="109"/>
                  </a:cubicBezTo>
                  <a:cubicBezTo>
                    <a:pt x="414" y="106"/>
                    <a:pt x="415" y="101"/>
                    <a:pt x="418" y="100"/>
                  </a:cubicBezTo>
                  <a:cubicBezTo>
                    <a:pt x="418" y="99"/>
                    <a:pt x="418" y="99"/>
                    <a:pt x="418" y="99"/>
                  </a:cubicBezTo>
                  <a:cubicBezTo>
                    <a:pt x="393" y="77"/>
                    <a:pt x="393" y="77"/>
                    <a:pt x="393" y="77"/>
                  </a:cubicBezTo>
                  <a:cubicBezTo>
                    <a:pt x="382" y="77"/>
                    <a:pt x="382" y="77"/>
                    <a:pt x="382" y="77"/>
                  </a:cubicBezTo>
                  <a:cubicBezTo>
                    <a:pt x="382" y="77"/>
                    <a:pt x="382" y="77"/>
                    <a:pt x="382" y="77"/>
                  </a:cubicBezTo>
                  <a:cubicBezTo>
                    <a:pt x="381" y="78"/>
                    <a:pt x="379" y="87"/>
                    <a:pt x="378" y="89"/>
                  </a:cubicBezTo>
                  <a:cubicBezTo>
                    <a:pt x="377" y="96"/>
                    <a:pt x="375" y="96"/>
                    <a:pt x="370" y="99"/>
                  </a:cubicBezTo>
                  <a:cubicBezTo>
                    <a:pt x="347" y="113"/>
                    <a:pt x="347" y="113"/>
                    <a:pt x="347" y="113"/>
                  </a:cubicBezTo>
                  <a:cubicBezTo>
                    <a:pt x="338" y="118"/>
                    <a:pt x="348" y="124"/>
                    <a:pt x="331" y="121"/>
                  </a:cubicBezTo>
                  <a:cubicBezTo>
                    <a:pt x="329" y="121"/>
                    <a:pt x="328" y="118"/>
                    <a:pt x="328" y="116"/>
                  </a:cubicBezTo>
                  <a:cubicBezTo>
                    <a:pt x="328" y="115"/>
                    <a:pt x="321" y="112"/>
                    <a:pt x="319" y="112"/>
                  </a:cubicBezTo>
                  <a:cubicBezTo>
                    <a:pt x="317" y="111"/>
                    <a:pt x="318" y="110"/>
                    <a:pt x="317" y="109"/>
                  </a:cubicBezTo>
                  <a:cubicBezTo>
                    <a:pt x="315" y="107"/>
                    <a:pt x="309" y="111"/>
                    <a:pt x="307" y="107"/>
                  </a:cubicBezTo>
                  <a:cubicBezTo>
                    <a:pt x="307" y="106"/>
                    <a:pt x="308" y="104"/>
                    <a:pt x="307" y="104"/>
                  </a:cubicBezTo>
                  <a:cubicBezTo>
                    <a:pt x="306" y="104"/>
                    <a:pt x="304" y="105"/>
                    <a:pt x="303" y="105"/>
                  </a:cubicBezTo>
                  <a:cubicBezTo>
                    <a:pt x="299" y="106"/>
                    <a:pt x="301" y="107"/>
                    <a:pt x="301" y="109"/>
                  </a:cubicBezTo>
                  <a:cubicBezTo>
                    <a:pt x="300" y="109"/>
                    <a:pt x="300" y="109"/>
                    <a:pt x="300" y="109"/>
                  </a:cubicBezTo>
                  <a:cubicBezTo>
                    <a:pt x="299" y="110"/>
                    <a:pt x="294" y="109"/>
                    <a:pt x="293" y="109"/>
                  </a:cubicBezTo>
                  <a:cubicBezTo>
                    <a:pt x="293" y="111"/>
                    <a:pt x="294" y="114"/>
                    <a:pt x="294" y="116"/>
                  </a:cubicBezTo>
                  <a:cubicBezTo>
                    <a:pt x="294" y="118"/>
                    <a:pt x="293" y="118"/>
                    <a:pt x="293" y="120"/>
                  </a:cubicBezTo>
                  <a:cubicBezTo>
                    <a:pt x="293" y="124"/>
                    <a:pt x="296" y="124"/>
                    <a:pt x="298" y="126"/>
                  </a:cubicBezTo>
                  <a:cubicBezTo>
                    <a:pt x="299" y="127"/>
                    <a:pt x="300" y="130"/>
                    <a:pt x="302" y="129"/>
                  </a:cubicBezTo>
                  <a:cubicBezTo>
                    <a:pt x="303" y="128"/>
                    <a:pt x="304" y="129"/>
                    <a:pt x="305" y="130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0" y="148"/>
                    <a:pt x="299" y="150"/>
                    <a:pt x="294" y="150"/>
                  </a:cubicBezTo>
                  <a:cubicBezTo>
                    <a:pt x="294" y="150"/>
                    <a:pt x="291" y="155"/>
                    <a:pt x="289" y="156"/>
                  </a:cubicBezTo>
                  <a:cubicBezTo>
                    <a:pt x="286" y="158"/>
                    <a:pt x="283" y="153"/>
                    <a:pt x="283" y="159"/>
                  </a:cubicBezTo>
                  <a:cubicBezTo>
                    <a:pt x="283" y="161"/>
                    <a:pt x="283" y="166"/>
                    <a:pt x="280" y="164"/>
                  </a:cubicBezTo>
                  <a:cubicBezTo>
                    <a:pt x="278" y="163"/>
                    <a:pt x="282" y="161"/>
                    <a:pt x="278" y="161"/>
                  </a:cubicBezTo>
                  <a:cubicBezTo>
                    <a:pt x="273" y="161"/>
                    <a:pt x="269" y="161"/>
                    <a:pt x="265" y="160"/>
                  </a:cubicBezTo>
                  <a:cubicBezTo>
                    <a:pt x="266" y="180"/>
                    <a:pt x="266" y="180"/>
                    <a:pt x="266" y="180"/>
                  </a:cubicBezTo>
                  <a:cubicBezTo>
                    <a:pt x="250" y="182"/>
                    <a:pt x="250" y="182"/>
                    <a:pt x="250" y="182"/>
                  </a:cubicBezTo>
                  <a:cubicBezTo>
                    <a:pt x="248" y="182"/>
                    <a:pt x="249" y="183"/>
                    <a:pt x="248" y="183"/>
                  </a:cubicBezTo>
                  <a:cubicBezTo>
                    <a:pt x="246" y="184"/>
                    <a:pt x="245" y="184"/>
                    <a:pt x="244" y="184"/>
                  </a:cubicBezTo>
                  <a:cubicBezTo>
                    <a:pt x="243" y="184"/>
                    <a:pt x="240" y="186"/>
                    <a:pt x="240" y="186"/>
                  </a:cubicBezTo>
                  <a:cubicBezTo>
                    <a:pt x="240" y="187"/>
                    <a:pt x="240" y="187"/>
                    <a:pt x="238" y="187"/>
                  </a:cubicBezTo>
                  <a:cubicBezTo>
                    <a:pt x="237" y="187"/>
                    <a:pt x="236" y="187"/>
                    <a:pt x="235" y="186"/>
                  </a:cubicBezTo>
                  <a:cubicBezTo>
                    <a:pt x="234" y="184"/>
                    <a:pt x="234" y="184"/>
                    <a:pt x="233" y="183"/>
                  </a:cubicBezTo>
                  <a:cubicBezTo>
                    <a:pt x="232" y="182"/>
                    <a:pt x="232" y="180"/>
                    <a:pt x="231" y="179"/>
                  </a:cubicBezTo>
                  <a:cubicBezTo>
                    <a:pt x="230" y="177"/>
                    <a:pt x="230" y="176"/>
                    <a:pt x="229" y="173"/>
                  </a:cubicBezTo>
                  <a:cubicBezTo>
                    <a:pt x="229" y="171"/>
                    <a:pt x="223" y="170"/>
                    <a:pt x="220" y="170"/>
                  </a:cubicBezTo>
                  <a:cubicBezTo>
                    <a:pt x="218" y="171"/>
                    <a:pt x="220" y="174"/>
                    <a:pt x="217" y="174"/>
                  </a:cubicBezTo>
                  <a:cubicBezTo>
                    <a:pt x="216" y="175"/>
                    <a:pt x="213" y="176"/>
                    <a:pt x="213" y="175"/>
                  </a:cubicBezTo>
                  <a:cubicBezTo>
                    <a:pt x="212" y="173"/>
                    <a:pt x="213" y="170"/>
                    <a:pt x="213" y="168"/>
                  </a:cubicBezTo>
                  <a:cubicBezTo>
                    <a:pt x="213" y="163"/>
                    <a:pt x="213" y="163"/>
                    <a:pt x="208" y="165"/>
                  </a:cubicBezTo>
                  <a:cubicBezTo>
                    <a:pt x="203" y="167"/>
                    <a:pt x="209" y="159"/>
                    <a:pt x="205" y="157"/>
                  </a:cubicBezTo>
                  <a:cubicBezTo>
                    <a:pt x="205" y="157"/>
                    <a:pt x="203" y="155"/>
                    <a:pt x="203" y="154"/>
                  </a:cubicBezTo>
                  <a:cubicBezTo>
                    <a:pt x="202" y="152"/>
                    <a:pt x="202" y="151"/>
                    <a:pt x="200" y="151"/>
                  </a:cubicBezTo>
                  <a:cubicBezTo>
                    <a:pt x="198" y="151"/>
                    <a:pt x="198" y="151"/>
                    <a:pt x="198" y="148"/>
                  </a:cubicBezTo>
                  <a:cubicBezTo>
                    <a:pt x="198" y="144"/>
                    <a:pt x="197" y="141"/>
                    <a:pt x="202" y="141"/>
                  </a:cubicBezTo>
                  <a:cubicBezTo>
                    <a:pt x="206" y="141"/>
                    <a:pt x="201" y="144"/>
                    <a:pt x="207" y="144"/>
                  </a:cubicBezTo>
                  <a:cubicBezTo>
                    <a:pt x="210" y="144"/>
                    <a:pt x="210" y="145"/>
                    <a:pt x="212" y="143"/>
                  </a:cubicBezTo>
                  <a:cubicBezTo>
                    <a:pt x="215" y="140"/>
                    <a:pt x="216" y="145"/>
                    <a:pt x="216" y="138"/>
                  </a:cubicBezTo>
                  <a:cubicBezTo>
                    <a:pt x="216" y="136"/>
                    <a:pt x="211" y="139"/>
                    <a:pt x="209" y="138"/>
                  </a:cubicBezTo>
                  <a:cubicBezTo>
                    <a:pt x="208" y="138"/>
                    <a:pt x="205" y="134"/>
                    <a:pt x="203" y="136"/>
                  </a:cubicBezTo>
                  <a:cubicBezTo>
                    <a:pt x="203" y="137"/>
                    <a:pt x="202" y="138"/>
                    <a:pt x="202" y="139"/>
                  </a:cubicBezTo>
                  <a:cubicBezTo>
                    <a:pt x="201" y="139"/>
                    <a:pt x="200" y="139"/>
                    <a:pt x="200" y="138"/>
                  </a:cubicBezTo>
                  <a:cubicBezTo>
                    <a:pt x="200" y="137"/>
                    <a:pt x="203" y="138"/>
                    <a:pt x="202" y="135"/>
                  </a:cubicBezTo>
                  <a:cubicBezTo>
                    <a:pt x="200" y="132"/>
                    <a:pt x="203" y="130"/>
                    <a:pt x="205" y="130"/>
                  </a:cubicBezTo>
                  <a:cubicBezTo>
                    <a:pt x="206" y="130"/>
                    <a:pt x="206" y="126"/>
                    <a:pt x="207" y="125"/>
                  </a:cubicBezTo>
                  <a:cubicBezTo>
                    <a:pt x="210" y="124"/>
                    <a:pt x="213" y="123"/>
                    <a:pt x="217" y="123"/>
                  </a:cubicBezTo>
                  <a:cubicBezTo>
                    <a:pt x="218" y="123"/>
                    <a:pt x="219" y="120"/>
                    <a:pt x="220" y="119"/>
                  </a:cubicBezTo>
                  <a:cubicBezTo>
                    <a:pt x="221" y="118"/>
                    <a:pt x="220" y="115"/>
                    <a:pt x="220" y="114"/>
                  </a:cubicBezTo>
                  <a:cubicBezTo>
                    <a:pt x="220" y="113"/>
                    <a:pt x="223" y="108"/>
                    <a:pt x="222" y="108"/>
                  </a:cubicBezTo>
                  <a:cubicBezTo>
                    <a:pt x="219" y="106"/>
                    <a:pt x="215" y="106"/>
                    <a:pt x="217" y="102"/>
                  </a:cubicBezTo>
                  <a:cubicBezTo>
                    <a:pt x="216" y="102"/>
                    <a:pt x="216" y="100"/>
                    <a:pt x="219" y="100"/>
                  </a:cubicBezTo>
                  <a:cubicBezTo>
                    <a:pt x="221" y="100"/>
                    <a:pt x="223" y="100"/>
                    <a:pt x="225" y="99"/>
                  </a:cubicBezTo>
                  <a:cubicBezTo>
                    <a:pt x="227" y="98"/>
                    <a:pt x="226" y="93"/>
                    <a:pt x="231" y="92"/>
                  </a:cubicBezTo>
                  <a:cubicBezTo>
                    <a:pt x="234" y="92"/>
                    <a:pt x="235" y="90"/>
                    <a:pt x="236" y="88"/>
                  </a:cubicBezTo>
                  <a:cubicBezTo>
                    <a:pt x="237" y="85"/>
                    <a:pt x="240" y="87"/>
                    <a:pt x="242" y="85"/>
                  </a:cubicBezTo>
                  <a:cubicBezTo>
                    <a:pt x="243" y="83"/>
                    <a:pt x="243" y="83"/>
                    <a:pt x="245" y="82"/>
                  </a:cubicBezTo>
                  <a:cubicBezTo>
                    <a:pt x="248" y="81"/>
                    <a:pt x="247" y="83"/>
                    <a:pt x="249" y="83"/>
                  </a:cubicBezTo>
                  <a:cubicBezTo>
                    <a:pt x="253" y="82"/>
                    <a:pt x="258" y="82"/>
                    <a:pt x="261" y="79"/>
                  </a:cubicBezTo>
                  <a:cubicBezTo>
                    <a:pt x="261" y="79"/>
                    <a:pt x="261" y="75"/>
                    <a:pt x="261" y="75"/>
                  </a:cubicBezTo>
                  <a:cubicBezTo>
                    <a:pt x="261" y="71"/>
                    <a:pt x="261" y="73"/>
                    <a:pt x="258" y="71"/>
                  </a:cubicBezTo>
                  <a:cubicBezTo>
                    <a:pt x="256" y="70"/>
                    <a:pt x="258" y="68"/>
                    <a:pt x="258" y="67"/>
                  </a:cubicBezTo>
                  <a:cubicBezTo>
                    <a:pt x="257" y="65"/>
                    <a:pt x="257" y="63"/>
                    <a:pt x="258" y="61"/>
                  </a:cubicBezTo>
                  <a:cubicBezTo>
                    <a:pt x="260" y="60"/>
                    <a:pt x="260" y="56"/>
                    <a:pt x="260" y="54"/>
                  </a:cubicBezTo>
                  <a:cubicBezTo>
                    <a:pt x="260" y="51"/>
                    <a:pt x="259" y="49"/>
                    <a:pt x="259" y="46"/>
                  </a:cubicBezTo>
                  <a:cubicBezTo>
                    <a:pt x="259" y="44"/>
                    <a:pt x="257" y="43"/>
                    <a:pt x="255" y="42"/>
                  </a:cubicBezTo>
                  <a:cubicBezTo>
                    <a:pt x="252" y="40"/>
                    <a:pt x="253" y="41"/>
                    <a:pt x="252" y="38"/>
                  </a:cubicBezTo>
                  <a:cubicBezTo>
                    <a:pt x="251" y="37"/>
                    <a:pt x="251" y="38"/>
                    <a:pt x="250" y="37"/>
                  </a:cubicBezTo>
                  <a:cubicBezTo>
                    <a:pt x="247" y="35"/>
                    <a:pt x="250" y="36"/>
                    <a:pt x="245" y="36"/>
                  </a:cubicBezTo>
                  <a:cubicBezTo>
                    <a:pt x="244" y="37"/>
                    <a:pt x="241" y="39"/>
                    <a:pt x="240" y="40"/>
                  </a:cubicBezTo>
                  <a:cubicBezTo>
                    <a:pt x="239" y="41"/>
                    <a:pt x="237" y="43"/>
                    <a:pt x="237" y="43"/>
                  </a:cubicBezTo>
                  <a:cubicBezTo>
                    <a:pt x="237" y="47"/>
                    <a:pt x="236" y="49"/>
                    <a:pt x="237" y="52"/>
                  </a:cubicBezTo>
                  <a:cubicBezTo>
                    <a:pt x="238" y="53"/>
                    <a:pt x="239" y="53"/>
                    <a:pt x="239" y="55"/>
                  </a:cubicBezTo>
                  <a:cubicBezTo>
                    <a:pt x="240" y="56"/>
                    <a:pt x="236" y="59"/>
                    <a:pt x="235" y="59"/>
                  </a:cubicBezTo>
                  <a:cubicBezTo>
                    <a:pt x="234" y="60"/>
                    <a:pt x="231" y="59"/>
                    <a:pt x="231" y="59"/>
                  </a:cubicBezTo>
                  <a:cubicBezTo>
                    <a:pt x="230" y="60"/>
                    <a:pt x="231" y="63"/>
                    <a:pt x="231" y="64"/>
                  </a:cubicBezTo>
                  <a:cubicBezTo>
                    <a:pt x="230" y="67"/>
                    <a:pt x="230" y="62"/>
                    <a:pt x="229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1" y="61"/>
                    <a:pt x="206" y="66"/>
                    <a:pt x="207" y="61"/>
                  </a:cubicBezTo>
                  <a:cubicBezTo>
                    <a:pt x="208" y="56"/>
                    <a:pt x="209" y="53"/>
                    <a:pt x="211" y="50"/>
                  </a:cubicBezTo>
                  <a:cubicBezTo>
                    <a:pt x="211" y="49"/>
                    <a:pt x="212" y="46"/>
                    <a:pt x="213" y="46"/>
                  </a:cubicBezTo>
                  <a:cubicBezTo>
                    <a:pt x="215" y="45"/>
                    <a:pt x="215" y="40"/>
                    <a:pt x="215" y="38"/>
                  </a:cubicBezTo>
                  <a:cubicBezTo>
                    <a:pt x="216" y="36"/>
                    <a:pt x="218" y="37"/>
                    <a:pt x="218" y="35"/>
                  </a:cubicBezTo>
                  <a:cubicBezTo>
                    <a:pt x="219" y="31"/>
                    <a:pt x="217" y="34"/>
                    <a:pt x="217" y="30"/>
                  </a:cubicBezTo>
                  <a:cubicBezTo>
                    <a:pt x="217" y="26"/>
                    <a:pt x="213" y="31"/>
                    <a:pt x="213" y="27"/>
                  </a:cubicBezTo>
                  <a:cubicBezTo>
                    <a:pt x="213" y="21"/>
                    <a:pt x="213" y="21"/>
                    <a:pt x="209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26"/>
                    <a:pt x="182" y="26"/>
                    <a:pt x="182" y="24"/>
                  </a:cubicBezTo>
                  <a:cubicBezTo>
                    <a:pt x="182" y="23"/>
                    <a:pt x="182" y="19"/>
                    <a:pt x="183" y="18"/>
                  </a:cubicBezTo>
                  <a:cubicBezTo>
                    <a:pt x="185" y="18"/>
                    <a:pt x="194" y="18"/>
                    <a:pt x="194" y="18"/>
                  </a:cubicBezTo>
                  <a:cubicBezTo>
                    <a:pt x="197" y="15"/>
                    <a:pt x="192" y="13"/>
                    <a:pt x="198" y="11"/>
                  </a:cubicBezTo>
                  <a:cubicBezTo>
                    <a:pt x="199" y="11"/>
                    <a:pt x="199" y="11"/>
                    <a:pt x="197" y="11"/>
                  </a:cubicBezTo>
                  <a:cubicBezTo>
                    <a:pt x="194" y="11"/>
                    <a:pt x="195" y="6"/>
                    <a:pt x="195" y="3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2" y="0"/>
                    <a:pt x="168" y="6"/>
                    <a:pt x="171" y="9"/>
                  </a:cubicBezTo>
                  <a:cubicBezTo>
                    <a:pt x="173" y="11"/>
                    <a:pt x="175" y="13"/>
                    <a:pt x="174" y="16"/>
                  </a:cubicBezTo>
                  <a:cubicBezTo>
                    <a:pt x="174" y="17"/>
                    <a:pt x="174" y="17"/>
                    <a:pt x="174" y="18"/>
                  </a:cubicBezTo>
                  <a:cubicBezTo>
                    <a:pt x="173" y="19"/>
                    <a:pt x="173" y="18"/>
                    <a:pt x="173" y="19"/>
                  </a:cubicBezTo>
                  <a:cubicBezTo>
                    <a:pt x="173" y="20"/>
                    <a:pt x="174" y="21"/>
                    <a:pt x="175" y="21"/>
                  </a:cubicBezTo>
                  <a:cubicBezTo>
                    <a:pt x="176" y="22"/>
                    <a:pt x="176" y="31"/>
                    <a:pt x="176" y="33"/>
                  </a:cubicBezTo>
                  <a:cubicBezTo>
                    <a:pt x="175" y="35"/>
                    <a:pt x="171" y="34"/>
                    <a:pt x="171" y="37"/>
                  </a:cubicBezTo>
                  <a:cubicBezTo>
                    <a:pt x="171" y="40"/>
                    <a:pt x="170" y="40"/>
                    <a:pt x="167" y="41"/>
                  </a:cubicBezTo>
                  <a:cubicBezTo>
                    <a:pt x="162" y="43"/>
                    <a:pt x="164" y="39"/>
                    <a:pt x="164" y="37"/>
                  </a:cubicBezTo>
                  <a:cubicBezTo>
                    <a:pt x="162" y="33"/>
                    <a:pt x="161" y="35"/>
                    <a:pt x="162" y="30"/>
                  </a:cubicBezTo>
                  <a:cubicBezTo>
                    <a:pt x="162" y="29"/>
                    <a:pt x="161" y="29"/>
                    <a:pt x="160" y="28"/>
                  </a:cubicBezTo>
                  <a:cubicBezTo>
                    <a:pt x="160" y="28"/>
                    <a:pt x="160" y="25"/>
                    <a:pt x="160" y="25"/>
                  </a:cubicBezTo>
                  <a:cubicBezTo>
                    <a:pt x="159" y="22"/>
                    <a:pt x="157" y="22"/>
                    <a:pt x="155" y="23"/>
                  </a:cubicBezTo>
                  <a:cubicBezTo>
                    <a:pt x="152" y="23"/>
                    <a:pt x="152" y="27"/>
                    <a:pt x="152" y="31"/>
                  </a:cubicBezTo>
                  <a:cubicBezTo>
                    <a:pt x="152" y="36"/>
                    <a:pt x="149" y="33"/>
                    <a:pt x="147" y="35"/>
                  </a:cubicBezTo>
                  <a:cubicBezTo>
                    <a:pt x="146" y="36"/>
                    <a:pt x="146" y="37"/>
                    <a:pt x="146" y="37"/>
                  </a:cubicBezTo>
                  <a:cubicBezTo>
                    <a:pt x="146" y="37"/>
                    <a:pt x="144" y="37"/>
                    <a:pt x="143" y="37"/>
                  </a:cubicBezTo>
                  <a:cubicBezTo>
                    <a:pt x="143" y="40"/>
                    <a:pt x="143" y="44"/>
                    <a:pt x="142" y="46"/>
                  </a:cubicBezTo>
                  <a:cubicBezTo>
                    <a:pt x="142" y="46"/>
                    <a:pt x="140" y="47"/>
                    <a:pt x="139" y="48"/>
                  </a:cubicBezTo>
                  <a:cubicBezTo>
                    <a:pt x="139" y="52"/>
                    <a:pt x="140" y="52"/>
                    <a:pt x="138" y="55"/>
                  </a:cubicBezTo>
                  <a:cubicBezTo>
                    <a:pt x="136" y="56"/>
                    <a:pt x="137" y="58"/>
                    <a:pt x="137" y="60"/>
                  </a:cubicBezTo>
                  <a:cubicBezTo>
                    <a:pt x="137" y="63"/>
                    <a:pt x="133" y="61"/>
                    <a:pt x="133" y="66"/>
                  </a:cubicBezTo>
                  <a:cubicBezTo>
                    <a:pt x="133" y="70"/>
                    <a:pt x="133" y="76"/>
                    <a:pt x="132" y="79"/>
                  </a:cubicBezTo>
                  <a:cubicBezTo>
                    <a:pt x="139" y="82"/>
                    <a:pt x="140" y="78"/>
                    <a:pt x="145" y="78"/>
                  </a:cubicBezTo>
                  <a:cubicBezTo>
                    <a:pt x="145" y="78"/>
                    <a:pt x="150" y="79"/>
                    <a:pt x="152" y="79"/>
                  </a:cubicBezTo>
                  <a:cubicBezTo>
                    <a:pt x="155" y="80"/>
                    <a:pt x="157" y="87"/>
                    <a:pt x="154" y="90"/>
                  </a:cubicBezTo>
                  <a:cubicBezTo>
                    <a:pt x="151" y="92"/>
                    <a:pt x="153" y="104"/>
                    <a:pt x="160" y="100"/>
                  </a:cubicBezTo>
                  <a:cubicBezTo>
                    <a:pt x="162" y="99"/>
                    <a:pt x="165" y="99"/>
                    <a:pt x="168" y="101"/>
                  </a:cubicBezTo>
                  <a:cubicBezTo>
                    <a:pt x="171" y="103"/>
                    <a:pt x="169" y="106"/>
                    <a:pt x="174" y="106"/>
                  </a:cubicBezTo>
                  <a:cubicBezTo>
                    <a:pt x="175" y="112"/>
                    <a:pt x="174" y="109"/>
                    <a:pt x="177" y="112"/>
                  </a:cubicBezTo>
                  <a:cubicBezTo>
                    <a:pt x="180" y="114"/>
                    <a:pt x="176" y="129"/>
                    <a:pt x="178" y="131"/>
                  </a:cubicBezTo>
                  <a:cubicBezTo>
                    <a:pt x="178" y="131"/>
                    <a:pt x="180" y="131"/>
                    <a:pt x="180" y="131"/>
                  </a:cubicBezTo>
                  <a:cubicBezTo>
                    <a:pt x="181" y="131"/>
                    <a:pt x="181" y="131"/>
                    <a:pt x="181" y="132"/>
                  </a:cubicBezTo>
                  <a:cubicBezTo>
                    <a:pt x="195" y="134"/>
                    <a:pt x="186" y="139"/>
                    <a:pt x="186" y="149"/>
                  </a:cubicBezTo>
                  <a:cubicBezTo>
                    <a:pt x="186" y="155"/>
                    <a:pt x="186" y="158"/>
                    <a:pt x="183" y="161"/>
                  </a:cubicBezTo>
                  <a:cubicBezTo>
                    <a:pt x="179" y="164"/>
                    <a:pt x="177" y="156"/>
                    <a:pt x="172" y="159"/>
                  </a:cubicBezTo>
                  <a:cubicBezTo>
                    <a:pt x="172" y="159"/>
                    <a:pt x="172" y="160"/>
                    <a:pt x="172" y="160"/>
                  </a:cubicBezTo>
                  <a:cubicBezTo>
                    <a:pt x="172" y="165"/>
                    <a:pt x="169" y="164"/>
                    <a:pt x="168" y="168"/>
                  </a:cubicBezTo>
                  <a:cubicBezTo>
                    <a:pt x="166" y="167"/>
                    <a:pt x="165" y="167"/>
                    <a:pt x="163" y="167"/>
                  </a:cubicBezTo>
                  <a:cubicBezTo>
                    <a:pt x="162" y="167"/>
                    <a:pt x="161" y="167"/>
                    <a:pt x="160" y="167"/>
                  </a:cubicBezTo>
                  <a:cubicBezTo>
                    <a:pt x="158" y="167"/>
                    <a:pt x="160" y="167"/>
                    <a:pt x="158" y="166"/>
                  </a:cubicBezTo>
                  <a:cubicBezTo>
                    <a:pt x="158" y="165"/>
                    <a:pt x="157" y="165"/>
                    <a:pt x="157" y="165"/>
                  </a:cubicBezTo>
                  <a:cubicBezTo>
                    <a:pt x="155" y="165"/>
                    <a:pt x="156" y="166"/>
                    <a:pt x="155" y="166"/>
                  </a:cubicBezTo>
                  <a:cubicBezTo>
                    <a:pt x="153" y="166"/>
                    <a:pt x="150" y="166"/>
                    <a:pt x="148" y="166"/>
                  </a:cubicBezTo>
                  <a:cubicBezTo>
                    <a:pt x="148" y="191"/>
                    <a:pt x="148" y="191"/>
                    <a:pt x="148" y="191"/>
                  </a:cubicBezTo>
                  <a:cubicBezTo>
                    <a:pt x="137" y="202"/>
                    <a:pt x="137" y="202"/>
                    <a:pt x="137" y="202"/>
                  </a:cubicBezTo>
                  <a:cubicBezTo>
                    <a:pt x="145" y="212"/>
                    <a:pt x="145" y="212"/>
                    <a:pt x="145" y="212"/>
                  </a:cubicBezTo>
                  <a:cubicBezTo>
                    <a:pt x="146" y="230"/>
                    <a:pt x="146" y="230"/>
                    <a:pt x="146" y="230"/>
                  </a:cubicBezTo>
                  <a:cubicBezTo>
                    <a:pt x="144" y="227"/>
                    <a:pt x="145" y="226"/>
                    <a:pt x="144" y="222"/>
                  </a:cubicBezTo>
                  <a:cubicBezTo>
                    <a:pt x="143" y="218"/>
                    <a:pt x="138" y="220"/>
                    <a:pt x="136" y="216"/>
                  </a:cubicBezTo>
                  <a:cubicBezTo>
                    <a:pt x="135" y="215"/>
                    <a:pt x="133" y="210"/>
                    <a:pt x="132" y="208"/>
                  </a:cubicBezTo>
                  <a:cubicBezTo>
                    <a:pt x="129" y="205"/>
                    <a:pt x="113" y="201"/>
                    <a:pt x="112" y="197"/>
                  </a:cubicBezTo>
                  <a:cubicBezTo>
                    <a:pt x="112" y="191"/>
                    <a:pt x="109" y="191"/>
                    <a:pt x="103" y="191"/>
                  </a:cubicBezTo>
                  <a:cubicBezTo>
                    <a:pt x="102" y="191"/>
                    <a:pt x="101" y="187"/>
                    <a:pt x="101" y="186"/>
                  </a:cubicBezTo>
                  <a:cubicBezTo>
                    <a:pt x="95" y="183"/>
                    <a:pt x="80" y="180"/>
                    <a:pt x="78" y="188"/>
                  </a:cubicBezTo>
                  <a:cubicBezTo>
                    <a:pt x="77" y="197"/>
                    <a:pt x="69" y="190"/>
                    <a:pt x="65" y="193"/>
                  </a:cubicBezTo>
                  <a:cubicBezTo>
                    <a:pt x="61" y="196"/>
                    <a:pt x="58" y="196"/>
                    <a:pt x="56" y="200"/>
                  </a:cubicBezTo>
                  <a:cubicBezTo>
                    <a:pt x="53" y="204"/>
                    <a:pt x="45" y="204"/>
                    <a:pt x="44" y="209"/>
                  </a:cubicBezTo>
                  <a:cubicBezTo>
                    <a:pt x="43" y="213"/>
                    <a:pt x="42" y="215"/>
                    <a:pt x="41" y="217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2" y="219"/>
                    <a:pt x="42" y="223"/>
                    <a:pt x="42" y="227"/>
                  </a:cubicBezTo>
                  <a:cubicBezTo>
                    <a:pt x="42" y="232"/>
                    <a:pt x="41" y="235"/>
                    <a:pt x="37" y="237"/>
                  </a:cubicBezTo>
                  <a:cubicBezTo>
                    <a:pt x="31" y="240"/>
                    <a:pt x="20" y="237"/>
                    <a:pt x="18" y="238"/>
                  </a:cubicBezTo>
                  <a:cubicBezTo>
                    <a:pt x="13" y="240"/>
                    <a:pt x="11" y="236"/>
                    <a:pt x="6" y="241"/>
                  </a:cubicBezTo>
                  <a:cubicBezTo>
                    <a:pt x="3" y="244"/>
                    <a:pt x="6" y="247"/>
                    <a:pt x="0" y="247"/>
                  </a:cubicBezTo>
                  <a:cubicBezTo>
                    <a:pt x="3" y="264"/>
                    <a:pt x="4" y="271"/>
                    <a:pt x="12" y="286"/>
                  </a:cubicBezTo>
                  <a:cubicBezTo>
                    <a:pt x="13" y="288"/>
                    <a:pt x="15" y="296"/>
                    <a:pt x="17" y="301"/>
                  </a:cubicBezTo>
                  <a:cubicBezTo>
                    <a:pt x="17" y="301"/>
                    <a:pt x="17" y="302"/>
                    <a:pt x="17" y="302"/>
                  </a:cubicBezTo>
                  <a:cubicBezTo>
                    <a:pt x="18" y="302"/>
                    <a:pt x="18" y="303"/>
                    <a:pt x="18" y="303"/>
                  </a:cubicBezTo>
                  <a:cubicBezTo>
                    <a:pt x="18" y="303"/>
                    <a:pt x="18" y="303"/>
                    <a:pt x="18" y="303"/>
                  </a:cubicBezTo>
                  <a:cubicBezTo>
                    <a:pt x="18" y="304"/>
                    <a:pt x="18" y="304"/>
                    <a:pt x="18" y="305"/>
                  </a:cubicBezTo>
                  <a:cubicBezTo>
                    <a:pt x="18" y="305"/>
                    <a:pt x="19" y="305"/>
                    <a:pt x="19" y="305"/>
                  </a:cubicBezTo>
                  <a:cubicBezTo>
                    <a:pt x="19" y="305"/>
                    <a:pt x="19" y="306"/>
                    <a:pt x="19" y="306"/>
                  </a:cubicBezTo>
                  <a:cubicBezTo>
                    <a:pt x="19" y="306"/>
                    <a:pt x="19" y="306"/>
                    <a:pt x="19" y="306"/>
                  </a:cubicBezTo>
                  <a:cubicBezTo>
                    <a:pt x="19" y="306"/>
                    <a:pt x="19" y="307"/>
                    <a:pt x="19" y="307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20" y="307"/>
                    <a:pt x="20" y="307"/>
                    <a:pt x="20" y="307"/>
                  </a:cubicBezTo>
                  <a:cubicBezTo>
                    <a:pt x="38" y="318"/>
                    <a:pt x="51" y="324"/>
                    <a:pt x="57" y="340"/>
                  </a:cubicBezTo>
                  <a:cubicBezTo>
                    <a:pt x="57" y="340"/>
                    <a:pt x="57" y="340"/>
                    <a:pt x="57" y="340"/>
                  </a:cubicBezTo>
                  <a:cubicBezTo>
                    <a:pt x="58" y="341"/>
                    <a:pt x="58" y="342"/>
                    <a:pt x="59" y="344"/>
                  </a:cubicBezTo>
                  <a:cubicBezTo>
                    <a:pt x="59" y="344"/>
                    <a:pt x="59" y="344"/>
                    <a:pt x="59" y="345"/>
                  </a:cubicBezTo>
                  <a:cubicBezTo>
                    <a:pt x="60" y="346"/>
                    <a:pt x="60" y="346"/>
                    <a:pt x="61" y="347"/>
                  </a:cubicBezTo>
                  <a:cubicBezTo>
                    <a:pt x="61" y="348"/>
                    <a:pt x="61" y="348"/>
                    <a:pt x="61" y="349"/>
                  </a:cubicBezTo>
                  <a:cubicBezTo>
                    <a:pt x="62" y="349"/>
                    <a:pt x="62" y="350"/>
                    <a:pt x="63" y="350"/>
                  </a:cubicBezTo>
                  <a:cubicBezTo>
                    <a:pt x="63" y="351"/>
                    <a:pt x="63" y="351"/>
                    <a:pt x="64" y="352"/>
                  </a:cubicBezTo>
                  <a:cubicBezTo>
                    <a:pt x="64" y="352"/>
                    <a:pt x="64" y="353"/>
                    <a:pt x="65" y="353"/>
                  </a:cubicBezTo>
                  <a:cubicBezTo>
                    <a:pt x="65" y="354"/>
                    <a:pt x="65" y="354"/>
                    <a:pt x="66" y="355"/>
                  </a:cubicBezTo>
                  <a:cubicBezTo>
                    <a:pt x="66" y="355"/>
                    <a:pt x="67" y="356"/>
                    <a:pt x="67" y="356"/>
                  </a:cubicBezTo>
                  <a:cubicBezTo>
                    <a:pt x="68" y="356"/>
                    <a:pt x="68" y="357"/>
                    <a:pt x="68" y="357"/>
                  </a:cubicBezTo>
                  <a:cubicBezTo>
                    <a:pt x="69" y="358"/>
                    <a:pt x="69" y="358"/>
                    <a:pt x="70" y="359"/>
                  </a:cubicBezTo>
                  <a:cubicBezTo>
                    <a:pt x="70" y="359"/>
                    <a:pt x="70" y="359"/>
                    <a:pt x="71" y="360"/>
                  </a:cubicBezTo>
                  <a:cubicBezTo>
                    <a:pt x="72" y="360"/>
                    <a:pt x="73" y="361"/>
                    <a:pt x="73" y="362"/>
                  </a:cubicBezTo>
                  <a:cubicBezTo>
                    <a:pt x="74" y="362"/>
                    <a:pt x="74" y="362"/>
                    <a:pt x="75" y="363"/>
                  </a:cubicBezTo>
                  <a:cubicBezTo>
                    <a:pt x="75" y="363"/>
                    <a:pt x="76" y="363"/>
                    <a:pt x="76" y="364"/>
                  </a:cubicBezTo>
                  <a:cubicBezTo>
                    <a:pt x="77" y="364"/>
                    <a:pt x="77" y="364"/>
                    <a:pt x="78" y="365"/>
                  </a:cubicBezTo>
                  <a:cubicBezTo>
                    <a:pt x="78" y="365"/>
                    <a:pt x="79" y="365"/>
                    <a:pt x="79" y="366"/>
                  </a:cubicBezTo>
                  <a:cubicBezTo>
                    <a:pt x="80" y="366"/>
                    <a:pt x="80" y="366"/>
                    <a:pt x="81" y="367"/>
                  </a:cubicBezTo>
                  <a:cubicBezTo>
                    <a:pt x="81" y="367"/>
                    <a:pt x="82" y="367"/>
                    <a:pt x="82" y="367"/>
                  </a:cubicBezTo>
                  <a:cubicBezTo>
                    <a:pt x="83" y="368"/>
                    <a:pt x="83" y="368"/>
                    <a:pt x="84" y="368"/>
                  </a:cubicBezTo>
                  <a:cubicBezTo>
                    <a:pt x="84" y="368"/>
                    <a:pt x="85" y="369"/>
                    <a:pt x="85" y="369"/>
                  </a:cubicBezTo>
                  <a:cubicBezTo>
                    <a:pt x="86" y="369"/>
                    <a:pt x="87" y="369"/>
                    <a:pt x="87" y="370"/>
                  </a:cubicBezTo>
                  <a:cubicBezTo>
                    <a:pt x="88" y="370"/>
                    <a:pt x="88" y="370"/>
                    <a:pt x="88" y="370"/>
                  </a:cubicBezTo>
                  <a:cubicBezTo>
                    <a:pt x="89" y="371"/>
                    <a:pt x="90" y="371"/>
                    <a:pt x="90" y="371"/>
                  </a:cubicBezTo>
                  <a:cubicBezTo>
                    <a:pt x="91" y="371"/>
                    <a:pt x="91" y="371"/>
                    <a:pt x="91" y="371"/>
                  </a:cubicBezTo>
                  <a:cubicBezTo>
                    <a:pt x="95" y="373"/>
                    <a:pt x="100" y="375"/>
                    <a:pt x="104" y="377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5" y="376"/>
                    <a:pt x="105" y="376"/>
                    <a:pt x="105" y="376"/>
                  </a:cubicBezTo>
                  <a:cubicBezTo>
                    <a:pt x="110" y="376"/>
                    <a:pt x="117" y="371"/>
                    <a:pt x="121" y="368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75" name="Freeform 40">
              <a:extLst>
                <a:ext uri="{FF2B5EF4-FFF2-40B4-BE49-F238E27FC236}">
                  <a16:creationId xmlns:a16="http://schemas.microsoft.com/office/drawing/2014/main" id="{3EE9736C-FF2F-0C25-43E8-213B83E03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" y="3149"/>
              <a:ext cx="183" cy="134"/>
            </a:xfrm>
            <a:custGeom>
              <a:avLst/>
              <a:gdLst>
                <a:gd name="T0" fmla="*/ 88 w 123"/>
                <a:gd name="T1" fmla="*/ 88 h 90"/>
                <a:gd name="T2" fmla="*/ 91 w 123"/>
                <a:gd name="T3" fmla="*/ 84 h 90"/>
                <a:gd name="T4" fmla="*/ 111 w 123"/>
                <a:gd name="T5" fmla="*/ 70 h 90"/>
                <a:gd name="T6" fmla="*/ 116 w 123"/>
                <a:gd name="T7" fmla="*/ 68 h 90"/>
                <a:gd name="T8" fmla="*/ 120 w 123"/>
                <a:gd name="T9" fmla="*/ 63 h 90"/>
                <a:gd name="T10" fmla="*/ 121 w 123"/>
                <a:gd name="T11" fmla="*/ 61 h 90"/>
                <a:gd name="T12" fmla="*/ 118 w 123"/>
                <a:gd name="T13" fmla="*/ 61 h 90"/>
                <a:gd name="T14" fmla="*/ 117 w 123"/>
                <a:gd name="T15" fmla="*/ 58 h 90"/>
                <a:gd name="T16" fmla="*/ 114 w 123"/>
                <a:gd name="T17" fmla="*/ 53 h 90"/>
                <a:gd name="T18" fmla="*/ 111 w 123"/>
                <a:gd name="T19" fmla="*/ 40 h 90"/>
                <a:gd name="T20" fmla="*/ 118 w 123"/>
                <a:gd name="T21" fmla="*/ 38 h 90"/>
                <a:gd name="T22" fmla="*/ 116 w 123"/>
                <a:gd name="T23" fmla="*/ 33 h 90"/>
                <a:gd name="T24" fmla="*/ 118 w 123"/>
                <a:gd name="T25" fmla="*/ 20 h 90"/>
                <a:gd name="T26" fmla="*/ 122 w 123"/>
                <a:gd name="T27" fmla="*/ 19 h 90"/>
                <a:gd name="T28" fmla="*/ 115 w 123"/>
                <a:gd name="T29" fmla="*/ 19 h 90"/>
                <a:gd name="T30" fmla="*/ 111 w 123"/>
                <a:gd name="T31" fmla="*/ 14 h 90"/>
                <a:gd name="T32" fmla="*/ 103 w 123"/>
                <a:gd name="T33" fmla="*/ 2 h 90"/>
                <a:gd name="T34" fmla="*/ 92 w 123"/>
                <a:gd name="T35" fmla="*/ 7 h 90"/>
                <a:gd name="T36" fmla="*/ 84 w 123"/>
                <a:gd name="T37" fmla="*/ 15 h 90"/>
                <a:gd name="T38" fmla="*/ 84 w 123"/>
                <a:gd name="T39" fmla="*/ 11 h 90"/>
                <a:gd name="T40" fmla="*/ 73 w 123"/>
                <a:gd name="T41" fmla="*/ 9 h 90"/>
                <a:gd name="T42" fmla="*/ 66 w 123"/>
                <a:gd name="T43" fmla="*/ 7 h 90"/>
                <a:gd name="T44" fmla="*/ 60 w 123"/>
                <a:gd name="T45" fmla="*/ 5 h 90"/>
                <a:gd name="T46" fmla="*/ 50 w 123"/>
                <a:gd name="T47" fmla="*/ 20 h 90"/>
                <a:gd name="T48" fmla="*/ 17 w 123"/>
                <a:gd name="T49" fmla="*/ 27 h 90"/>
                <a:gd name="T50" fmla="*/ 1 w 123"/>
                <a:gd name="T51" fmla="*/ 35 h 90"/>
                <a:gd name="T52" fmla="*/ 0 w 123"/>
                <a:gd name="T53" fmla="*/ 36 h 90"/>
                <a:gd name="T54" fmla="*/ 38 w 123"/>
                <a:gd name="T55" fmla="*/ 60 h 90"/>
                <a:gd name="T56" fmla="*/ 69 w 123"/>
                <a:gd name="T57" fmla="*/ 71 h 90"/>
                <a:gd name="T58" fmla="*/ 78 w 123"/>
                <a:gd name="T59" fmla="*/ 86 h 90"/>
                <a:gd name="T60" fmla="*/ 78 w 123"/>
                <a:gd name="T61" fmla="*/ 86 h 90"/>
                <a:gd name="T62" fmla="*/ 78 w 123"/>
                <a:gd name="T63" fmla="*/ 87 h 90"/>
                <a:gd name="T64" fmla="*/ 82 w 123"/>
                <a:gd name="T65" fmla="*/ 88 h 90"/>
                <a:gd name="T66" fmla="*/ 85 w 123"/>
                <a:gd name="T67" fmla="*/ 89 h 90"/>
                <a:gd name="T68" fmla="*/ 86 w 123"/>
                <a:gd name="T69" fmla="*/ 89 h 90"/>
                <a:gd name="T70" fmla="*/ 87 w 123"/>
                <a:gd name="T71" fmla="*/ 90 h 90"/>
                <a:gd name="T72" fmla="*/ 88 w 123"/>
                <a:gd name="T73" fmla="*/ 8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" h="90">
                  <a:moveTo>
                    <a:pt x="88" y="88"/>
                  </a:moveTo>
                  <a:cubicBezTo>
                    <a:pt x="90" y="85"/>
                    <a:pt x="91" y="89"/>
                    <a:pt x="91" y="84"/>
                  </a:cubicBezTo>
                  <a:cubicBezTo>
                    <a:pt x="92" y="74"/>
                    <a:pt x="105" y="75"/>
                    <a:pt x="111" y="70"/>
                  </a:cubicBezTo>
                  <a:cubicBezTo>
                    <a:pt x="112" y="69"/>
                    <a:pt x="116" y="71"/>
                    <a:pt x="116" y="68"/>
                  </a:cubicBezTo>
                  <a:cubicBezTo>
                    <a:pt x="118" y="65"/>
                    <a:pt x="119" y="65"/>
                    <a:pt x="120" y="63"/>
                  </a:cubicBezTo>
                  <a:cubicBezTo>
                    <a:pt x="121" y="63"/>
                    <a:pt x="121" y="62"/>
                    <a:pt x="121" y="61"/>
                  </a:cubicBezTo>
                  <a:cubicBezTo>
                    <a:pt x="119" y="61"/>
                    <a:pt x="118" y="61"/>
                    <a:pt x="118" y="61"/>
                  </a:cubicBezTo>
                  <a:cubicBezTo>
                    <a:pt x="118" y="59"/>
                    <a:pt x="117" y="59"/>
                    <a:pt x="117" y="58"/>
                  </a:cubicBezTo>
                  <a:cubicBezTo>
                    <a:pt x="117" y="54"/>
                    <a:pt x="114" y="58"/>
                    <a:pt x="114" y="53"/>
                  </a:cubicBezTo>
                  <a:cubicBezTo>
                    <a:pt x="114" y="49"/>
                    <a:pt x="110" y="40"/>
                    <a:pt x="111" y="40"/>
                  </a:cubicBezTo>
                  <a:cubicBezTo>
                    <a:pt x="112" y="39"/>
                    <a:pt x="117" y="39"/>
                    <a:pt x="118" y="38"/>
                  </a:cubicBezTo>
                  <a:cubicBezTo>
                    <a:pt x="119" y="34"/>
                    <a:pt x="117" y="35"/>
                    <a:pt x="116" y="33"/>
                  </a:cubicBezTo>
                  <a:cubicBezTo>
                    <a:pt x="115" y="31"/>
                    <a:pt x="116" y="21"/>
                    <a:pt x="118" y="20"/>
                  </a:cubicBezTo>
                  <a:cubicBezTo>
                    <a:pt x="119" y="20"/>
                    <a:pt x="123" y="21"/>
                    <a:pt x="122" y="19"/>
                  </a:cubicBezTo>
                  <a:cubicBezTo>
                    <a:pt x="121" y="18"/>
                    <a:pt x="116" y="19"/>
                    <a:pt x="115" y="19"/>
                  </a:cubicBezTo>
                  <a:cubicBezTo>
                    <a:pt x="113" y="18"/>
                    <a:pt x="115" y="14"/>
                    <a:pt x="111" y="14"/>
                  </a:cubicBezTo>
                  <a:cubicBezTo>
                    <a:pt x="106" y="13"/>
                    <a:pt x="109" y="0"/>
                    <a:pt x="103" y="2"/>
                  </a:cubicBezTo>
                  <a:cubicBezTo>
                    <a:pt x="98" y="6"/>
                    <a:pt x="94" y="2"/>
                    <a:pt x="92" y="7"/>
                  </a:cubicBezTo>
                  <a:cubicBezTo>
                    <a:pt x="91" y="9"/>
                    <a:pt x="88" y="17"/>
                    <a:pt x="84" y="15"/>
                  </a:cubicBezTo>
                  <a:cubicBezTo>
                    <a:pt x="84" y="15"/>
                    <a:pt x="84" y="12"/>
                    <a:pt x="84" y="11"/>
                  </a:cubicBezTo>
                  <a:cubicBezTo>
                    <a:pt x="81" y="9"/>
                    <a:pt x="75" y="12"/>
                    <a:pt x="73" y="9"/>
                  </a:cubicBezTo>
                  <a:cubicBezTo>
                    <a:pt x="71" y="4"/>
                    <a:pt x="71" y="7"/>
                    <a:pt x="66" y="7"/>
                  </a:cubicBezTo>
                  <a:cubicBezTo>
                    <a:pt x="63" y="6"/>
                    <a:pt x="65" y="3"/>
                    <a:pt x="60" y="5"/>
                  </a:cubicBezTo>
                  <a:cubicBezTo>
                    <a:pt x="51" y="9"/>
                    <a:pt x="60" y="16"/>
                    <a:pt x="50" y="20"/>
                  </a:cubicBezTo>
                  <a:cubicBezTo>
                    <a:pt x="40" y="24"/>
                    <a:pt x="25" y="20"/>
                    <a:pt x="17" y="27"/>
                  </a:cubicBezTo>
                  <a:cubicBezTo>
                    <a:pt x="13" y="30"/>
                    <a:pt x="6" y="35"/>
                    <a:pt x="1" y="35"/>
                  </a:cubicBezTo>
                  <a:cubicBezTo>
                    <a:pt x="1" y="35"/>
                    <a:pt x="1" y="35"/>
                    <a:pt x="0" y="36"/>
                  </a:cubicBezTo>
                  <a:cubicBezTo>
                    <a:pt x="15" y="41"/>
                    <a:pt x="29" y="47"/>
                    <a:pt x="38" y="60"/>
                  </a:cubicBezTo>
                  <a:cubicBezTo>
                    <a:pt x="39" y="67"/>
                    <a:pt x="62" y="66"/>
                    <a:pt x="69" y="71"/>
                  </a:cubicBezTo>
                  <a:cubicBezTo>
                    <a:pt x="75" y="76"/>
                    <a:pt x="70" y="82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7"/>
                  </a:cubicBezTo>
                  <a:cubicBezTo>
                    <a:pt x="79" y="87"/>
                    <a:pt x="80" y="87"/>
                    <a:pt x="82" y="88"/>
                  </a:cubicBezTo>
                  <a:cubicBezTo>
                    <a:pt x="83" y="88"/>
                    <a:pt x="84" y="89"/>
                    <a:pt x="85" y="89"/>
                  </a:cubicBezTo>
                  <a:cubicBezTo>
                    <a:pt x="85" y="89"/>
                    <a:pt x="85" y="89"/>
                    <a:pt x="86" y="89"/>
                  </a:cubicBezTo>
                  <a:cubicBezTo>
                    <a:pt x="86" y="90"/>
                    <a:pt x="86" y="90"/>
                    <a:pt x="87" y="90"/>
                  </a:cubicBezTo>
                  <a:cubicBezTo>
                    <a:pt x="87" y="89"/>
                    <a:pt x="88" y="88"/>
                    <a:pt x="88" y="88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76" name="Freeform 41">
              <a:extLst>
                <a:ext uri="{FF2B5EF4-FFF2-40B4-BE49-F238E27FC236}">
                  <a16:creationId xmlns:a16="http://schemas.microsoft.com/office/drawing/2014/main" id="{D7C93793-8C85-DB70-AACD-501BEC2F2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3" y="3014"/>
              <a:ext cx="558" cy="402"/>
            </a:xfrm>
            <a:custGeom>
              <a:avLst/>
              <a:gdLst>
                <a:gd name="T0" fmla="*/ 163 w 373"/>
                <a:gd name="T1" fmla="*/ 242 h 268"/>
                <a:gd name="T2" fmla="*/ 198 w 373"/>
                <a:gd name="T3" fmla="*/ 228 h 268"/>
                <a:gd name="T4" fmla="*/ 192 w 373"/>
                <a:gd name="T5" fmla="*/ 203 h 268"/>
                <a:gd name="T6" fmla="*/ 200 w 373"/>
                <a:gd name="T7" fmla="*/ 192 h 268"/>
                <a:gd name="T8" fmla="*/ 222 w 373"/>
                <a:gd name="T9" fmla="*/ 194 h 268"/>
                <a:gd name="T10" fmla="*/ 278 w 373"/>
                <a:gd name="T11" fmla="*/ 197 h 268"/>
                <a:gd name="T12" fmla="*/ 298 w 373"/>
                <a:gd name="T13" fmla="*/ 203 h 268"/>
                <a:gd name="T14" fmla="*/ 319 w 373"/>
                <a:gd name="T15" fmla="*/ 204 h 268"/>
                <a:gd name="T16" fmla="*/ 302 w 373"/>
                <a:gd name="T17" fmla="*/ 184 h 268"/>
                <a:gd name="T18" fmla="*/ 312 w 373"/>
                <a:gd name="T19" fmla="*/ 167 h 268"/>
                <a:gd name="T20" fmla="*/ 321 w 373"/>
                <a:gd name="T21" fmla="*/ 159 h 268"/>
                <a:gd name="T22" fmla="*/ 360 w 373"/>
                <a:gd name="T23" fmla="*/ 101 h 268"/>
                <a:gd name="T24" fmla="*/ 354 w 373"/>
                <a:gd name="T25" fmla="*/ 77 h 268"/>
                <a:gd name="T26" fmla="*/ 373 w 373"/>
                <a:gd name="T27" fmla="*/ 53 h 268"/>
                <a:gd name="T28" fmla="*/ 365 w 373"/>
                <a:gd name="T29" fmla="*/ 38 h 268"/>
                <a:gd name="T30" fmla="*/ 359 w 373"/>
                <a:gd name="T31" fmla="*/ 26 h 268"/>
                <a:gd name="T32" fmla="*/ 348 w 373"/>
                <a:gd name="T33" fmla="*/ 12 h 268"/>
                <a:gd name="T34" fmla="*/ 342 w 373"/>
                <a:gd name="T35" fmla="*/ 24 h 268"/>
                <a:gd name="T36" fmla="*/ 338 w 373"/>
                <a:gd name="T37" fmla="*/ 41 h 268"/>
                <a:gd name="T38" fmla="*/ 328 w 373"/>
                <a:gd name="T39" fmla="*/ 48 h 268"/>
                <a:gd name="T40" fmla="*/ 310 w 373"/>
                <a:gd name="T41" fmla="*/ 50 h 268"/>
                <a:gd name="T42" fmla="*/ 286 w 373"/>
                <a:gd name="T43" fmla="*/ 45 h 268"/>
                <a:gd name="T44" fmla="*/ 264 w 373"/>
                <a:gd name="T45" fmla="*/ 32 h 268"/>
                <a:gd name="T46" fmla="*/ 258 w 373"/>
                <a:gd name="T47" fmla="*/ 39 h 268"/>
                <a:gd name="T48" fmla="*/ 240 w 373"/>
                <a:gd name="T49" fmla="*/ 35 h 268"/>
                <a:gd name="T50" fmla="*/ 241 w 373"/>
                <a:gd name="T51" fmla="*/ 18 h 268"/>
                <a:gd name="T52" fmla="*/ 195 w 373"/>
                <a:gd name="T53" fmla="*/ 20 h 268"/>
                <a:gd name="T54" fmla="*/ 172 w 373"/>
                <a:gd name="T55" fmla="*/ 3 h 268"/>
                <a:gd name="T56" fmla="*/ 154 w 373"/>
                <a:gd name="T57" fmla="*/ 4 h 268"/>
                <a:gd name="T58" fmla="*/ 131 w 373"/>
                <a:gd name="T59" fmla="*/ 4 h 268"/>
                <a:gd name="T60" fmla="*/ 117 w 373"/>
                <a:gd name="T61" fmla="*/ 16 h 268"/>
                <a:gd name="T62" fmla="*/ 107 w 373"/>
                <a:gd name="T63" fmla="*/ 25 h 268"/>
                <a:gd name="T64" fmla="*/ 87 w 373"/>
                <a:gd name="T65" fmla="*/ 21 h 268"/>
                <a:gd name="T66" fmla="*/ 73 w 373"/>
                <a:gd name="T67" fmla="*/ 47 h 268"/>
                <a:gd name="T68" fmla="*/ 87 w 373"/>
                <a:gd name="T69" fmla="*/ 44 h 268"/>
                <a:gd name="T70" fmla="*/ 109 w 373"/>
                <a:gd name="T71" fmla="*/ 58 h 268"/>
                <a:gd name="T72" fmla="*/ 98 w 373"/>
                <a:gd name="T73" fmla="*/ 64 h 268"/>
                <a:gd name="T74" fmla="*/ 106 w 373"/>
                <a:gd name="T75" fmla="*/ 90 h 268"/>
                <a:gd name="T76" fmla="*/ 126 w 373"/>
                <a:gd name="T77" fmla="*/ 92 h 268"/>
                <a:gd name="T78" fmla="*/ 121 w 373"/>
                <a:gd name="T79" fmla="*/ 110 h 268"/>
                <a:gd name="T80" fmla="*/ 108 w 373"/>
                <a:gd name="T81" fmla="*/ 127 h 268"/>
                <a:gd name="T82" fmla="*/ 95 w 373"/>
                <a:gd name="T83" fmla="*/ 130 h 268"/>
                <a:gd name="T84" fmla="*/ 77 w 373"/>
                <a:gd name="T85" fmla="*/ 144 h 268"/>
                <a:gd name="T86" fmla="*/ 58 w 373"/>
                <a:gd name="T87" fmla="*/ 147 h 268"/>
                <a:gd name="T88" fmla="*/ 35 w 373"/>
                <a:gd name="T89" fmla="*/ 151 h 268"/>
                <a:gd name="T90" fmla="*/ 25 w 373"/>
                <a:gd name="T91" fmla="*/ 160 h 268"/>
                <a:gd name="T92" fmla="*/ 1 w 373"/>
                <a:gd name="T93" fmla="*/ 180 h 268"/>
                <a:gd name="T94" fmla="*/ 106 w 373"/>
                <a:gd name="T95" fmla="*/ 247 h 268"/>
                <a:gd name="T96" fmla="*/ 148 w 373"/>
                <a:gd name="T97" fmla="*/ 266 h 268"/>
                <a:gd name="T98" fmla="*/ 152 w 373"/>
                <a:gd name="T99" fmla="*/ 267 h 268"/>
                <a:gd name="T100" fmla="*/ 156 w 373"/>
                <a:gd name="T101" fmla="*/ 268 h 268"/>
                <a:gd name="T102" fmla="*/ 158 w 373"/>
                <a:gd name="T103" fmla="*/ 268 h 268"/>
                <a:gd name="T104" fmla="*/ 160 w 373"/>
                <a:gd name="T105" fmla="*/ 268 h 268"/>
                <a:gd name="T106" fmla="*/ 162 w 373"/>
                <a:gd name="T107" fmla="*/ 267 h 268"/>
                <a:gd name="T108" fmla="*/ 164 w 373"/>
                <a:gd name="T109" fmla="*/ 266 h 268"/>
                <a:gd name="T110" fmla="*/ 166 w 373"/>
                <a:gd name="T111" fmla="*/ 265 h 268"/>
                <a:gd name="T112" fmla="*/ 169 w 373"/>
                <a:gd name="T113" fmla="*/ 26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3" h="268">
                  <a:moveTo>
                    <a:pt x="168" y="262"/>
                  </a:moveTo>
                  <a:cubicBezTo>
                    <a:pt x="165" y="260"/>
                    <a:pt x="165" y="261"/>
                    <a:pt x="163" y="257"/>
                  </a:cubicBezTo>
                  <a:cubicBezTo>
                    <a:pt x="160" y="253"/>
                    <a:pt x="162" y="246"/>
                    <a:pt x="163" y="242"/>
                  </a:cubicBezTo>
                  <a:cubicBezTo>
                    <a:pt x="165" y="237"/>
                    <a:pt x="169" y="239"/>
                    <a:pt x="174" y="239"/>
                  </a:cubicBezTo>
                  <a:cubicBezTo>
                    <a:pt x="176" y="239"/>
                    <a:pt x="181" y="232"/>
                    <a:pt x="185" y="231"/>
                  </a:cubicBezTo>
                  <a:cubicBezTo>
                    <a:pt x="186" y="230"/>
                    <a:pt x="198" y="232"/>
                    <a:pt x="198" y="228"/>
                  </a:cubicBezTo>
                  <a:cubicBezTo>
                    <a:pt x="198" y="226"/>
                    <a:pt x="196" y="224"/>
                    <a:pt x="195" y="223"/>
                  </a:cubicBezTo>
                  <a:cubicBezTo>
                    <a:pt x="193" y="222"/>
                    <a:pt x="193" y="218"/>
                    <a:pt x="193" y="216"/>
                  </a:cubicBezTo>
                  <a:cubicBezTo>
                    <a:pt x="193" y="212"/>
                    <a:pt x="192" y="206"/>
                    <a:pt x="192" y="203"/>
                  </a:cubicBezTo>
                  <a:cubicBezTo>
                    <a:pt x="192" y="201"/>
                    <a:pt x="193" y="200"/>
                    <a:pt x="194" y="199"/>
                  </a:cubicBezTo>
                  <a:cubicBezTo>
                    <a:pt x="194" y="196"/>
                    <a:pt x="194" y="193"/>
                    <a:pt x="194" y="191"/>
                  </a:cubicBezTo>
                  <a:cubicBezTo>
                    <a:pt x="193" y="191"/>
                    <a:pt x="199" y="192"/>
                    <a:pt x="200" y="192"/>
                  </a:cubicBezTo>
                  <a:cubicBezTo>
                    <a:pt x="202" y="192"/>
                    <a:pt x="205" y="192"/>
                    <a:pt x="207" y="192"/>
                  </a:cubicBezTo>
                  <a:cubicBezTo>
                    <a:pt x="209" y="192"/>
                    <a:pt x="211" y="189"/>
                    <a:pt x="212" y="190"/>
                  </a:cubicBezTo>
                  <a:cubicBezTo>
                    <a:pt x="215" y="192"/>
                    <a:pt x="218" y="193"/>
                    <a:pt x="222" y="194"/>
                  </a:cubicBezTo>
                  <a:cubicBezTo>
                    <a:pt x="222" y="197"/>
                    <a:pt x="227" y="202"/>
                    <a:pt x="230" y="202"/>
                  </a:cubicBezTo>
                  <a:cubicBezTo>
                    <a:pt x="233" y="202"/>
                    <a:pt x="243" y="202"/>
                    <a:pt x="245" y="200"/>
                  </a:cubicBezTo>
                  <a:cubicBezTo>
                    <a:pt x="246" y="196"/>
                    <a:pt x="273" y="196"/>
                    <a:pt x="278" y="197"/>
                  </a:cubicBezTo>
                  <a:cubicBezTo>
                    <a:pt x="279" y="198"/>
                    <a:pt x="283" y="206"/>
                    <a:pt x="283" y="206"/>
                  </a:cubicBezTo>
                  <a:cubicBezTo>
                    <a:pt x="285" y="207"/>
                    <a:pt x="290" y="205"/>
                    <a:pt x="293" y="205"/>
                  </a:cubicBezTo>
                  <a:cubicBezTo>
                    <a:pt x="294" y="205"/>
                    <a:pt x="295" y="203"/>
                    <a:pt x="298" y="203"/>
                  </a:cubicBezTo>
                  <a:cubicBezTo>
                    <a:pt x="304" y="203"/>
                    <a:pt x="303" y="203"/>
                    <a:pt x="305" y="207"/>
                  </a:cubicBezTo>
                  <a:cubicBezTo>
                    <a:pt x="307" y="213"/>
                    <a:pt x="313" y="213"/>
                    <a:pt x="318" y="216"/>
                  </a:cubicBezTo>
                  <a:cubicBezTo>
                    <a:pt x="320" y="216"/>
                    <a:pt x="320" y="204"/>
                    <a:pt x="319" y="204"/>
                  </a:cubicBezTo>
                  <a:cubicBezTo>
                    <a:pt x="316" y="201"/>
                    <a:pt x="316" y="203"/>
                    <a:pt x="312" y="200"/>
                  </a:cubicBezTo>
                  <a:cubicBezTo>
                    <a:pt x="306" y="197"/>
                    <a:pt x="306" y="197"/>
                    <a:pt x="306" y="191"/>
                  </a:cubicBezTo>
                  <a:cubicBezTo>
                    <a:pt x="306" y="186"/>
                    <a:pt x="303" y="187"/>
                    <a:pt x="302" y="184"/>
                  </a:cubicBezTo>
                  <a:cubicBezTo>
                    <a:pt x="302" y="183"/>
                    <a:pt x="304" y="177"/>
                    <a:pt x="303" y="177"/>
                  </a:cubicBezTo>
                  <a:cubicBezTo>
                    <a:pt x="298" y="175"/>
                    <a:pt x="296" y="165"/>
                    <a:pt x="303" y="166"/>
                  </a:cubicBezTo>
                  <a:cubicBezTo>
                    <a:pt x="305" y="166"/>
                    <a:pt x="310" y="169"/>
                    <a:pt x="312" y="167"/>
                  </a:cubicBezTo>
                  <a:cubicBezTo>
                    <a:pt x="314" y="164"/>
                    <a:pt x="311" y="163"/>
                    <a:pt x="315" y="163"/>
                  </a:cubicBezTo>
                  <a:cubicBezTo>
                    <a:pt x="319" y="163"/>
                    <a:pt x="316" y="160"/>
                    <a:pt x="320" y="159"/>
                  </a:cubicBezTo>
                  <a:cubicBezTo>
                    <a:pt x="320" y="159"/>
                    <a:pt x="320" y="159"/>
                    <a:pt x="321" y="159"/>
                  </a:cubicBezTo>
                  <a:cubicBezTo>
                    <a:pt x="342" y="134"/>
                    <a:pt x="342" y="134"/>
                    <a:pt x="342" y="134"/>
                  </a:cubicBezTo>
                  <a:cubicBezTo>
                    <a:pt x="353" y="130"/>
                    <a:pt x="348" y="122"/>
                    <a:pt x="348" y="113"/>
                  </a:cubicBezTo>
                  <a:cubicBezTo>
                    <a:pt x="348" y="111"/>
                    <a:pt x="357" y="101"/>
                    <a:pt x="360" y="101"/>
                  </a:cubicBezTo>
                  <a:cubicBezTo>
                    <a:pt x="367" y="100"/>
                    <a:pt x="364" y="89"/>
                    <a:pt x="363" y="89"/>
                  </a:cubicBezTo>
                  <a:cubicBezTo>
                    <a:pt x="357" y="90"/>
                    <a:pt x="360" y="90"/>
                    <a:pt x="359" y="85"/>
                  </a:cubicBezTo>
                  <a:cubicBezTo>
                    <a:pt x="357" y="81"/>
                    <a:pt x="350" y="83"/>
                    <a:pt x="354" y="77"/>
                  </a:cubicBezTo>
                  <a:cubicBezTo>
                    <a:pt x="356" y="73"/>
                    <a:pt x="354" y="72"/>
                    <a:pt x="360" y="72"/>
                  </a:cubicBezTo>
                  <a:cubicBezTo>
                    <a:pt x="366" y="72"/>
                    <a:pt x="366" y="70"/>
                    <a:pt x="366" y="64"/>
                  </a:cubicBezTo>
                  <a:cubicBezTo>
                    <a:pt x="366" y="58"/>
                    <a:pt x="373" y="60"/>
                    <a:pt x="373" y="53"/>
                  </a:cubicBezTo>
                  <a:cubicBezTo>
                    <a:pt x="372" y="50"/>
                    <a:pt x="366" y="49"/>
                    <a:pt x="366" y="46"/>
                  </a:cubicBezTo>
                  <a:cubicBezTo>
                    <a:pt x="366" y="46"/>
                    <a:pt x="366" y="43"/>
                    <a:pt x="365" y="41"/>
                  </a:cubicBezTo>
                  <a:cubicBezTo>
                    <a:pt x="365" y="39"/>
                    <a:pt x="365" y="38"/>
                    <a:pt x="365" y="38"/>
                  </a:cubicBezTo>
                  <a:cubicBezTo>
                    <a:pt x="366" y="37"/>
                    <a:pt x="368" y="31"/>
                    <a:pt x="368" y="31"/>
                  </a:cubicBezTo>
                  <a:cubicBezTo>
                    <a:pt x="369" y="28"/>
                    <a:pt x="364" y="30"/>
                    <a:pt x="364" y="27"/>
                  </a:cubicBezTo>
                  <a:cubicBezTo>
                    <a:pt x="364" y="26"/>
                    <a:pt x="360" y="26"/>
                    <a:pt x="359" y="26"/>
                  </a:cubicBezTo>
                  <a:cubicBezTo>
                    <a:pt x="359" y="26"/>
                    <a:pt x="358" y="23"/>
                    <a:pt x="358" y="22"/>
                  </a:cubicBezTo>
                  <a:cubicBezTo>
                    <a:pt x="356" y="21"/>
                    <a:pt x="353" y="21"/>
                    <a:pt x="351" y="19"/>
                  </a:cubicBezTo>
                  <a:cubicBezTo>
                    <a:pt x="350" y="18"/>
                    <a:pt x="349" y="14"/>
                    <a:pt x="348" y="12"/>
                  </a:cubicBezTo>
                  <a:cubicBezTo>
                    <a:pt x="346" y="12"/>
                    <a:pt x="346" y="13"/>
                    <a:pt x="345" y="14"/>
                  </a:cubicBezTo>
                  <a:cubicBezTo>
                    <a:pt x="344" y="15"/>
                    <a:pt x="344" y="16"/>
                    <a:pt x="344" y="18"/>
                  </a:cubicBezTo>
                  <a:cubicBezTo>
                    <a:pt x="344" y="20"/>
                    <a:pt x="342" y="23"/>
                    <a:pt x="342" y="24"/>
                  </a:cubicBezTo>
                  <a:cubicBezTo>
                    <a:pt x="342" y="28"/>
                    <a:pt x="343" y="26"/>
                    <a:pt x="339" y="28"/>
                  </a:cubicBezTo>
                  <a:cubicBezTo>
                    <a:pt x="338" y="29"/>
                    <a:pt x="342" y="35"/>
                    <a:pt x="343" y="35"/>
                  </a:cubicBezTo>
                  <a:cubicBezTo>
                    <a:pt x="348" y="40"/>
                    <a:pt x="339" y="39"/>
                    <a:pt x="338" y="41"/>
                  </a:cubicBezTo>
                  <a:cubicBezTo>
                    <a:pt x="337" y="44"/>
                    <a:pt x="339" y="43"/>
                    <a:pt x="336" y="45"/>
                  </a:cubicBezTo>
                  <a:cubicBezTo>
                    <a:pt x="335" y="46"/>
                    <a:pt x="335" y="47"/>
                    <a:pt x="334" y="47"/>
                  </a:cubicBezTo>
                  <a:cubicBezTo>
                    <a:pt x="332" y="47"/>
                    <a:pt x="330" y="47"/>
                    <a:pt x="328" y="48"/>
                  </a:cubicBezTo>
                  <a:cubicBezTo>
                    <a:pt x="327" y="46"/>
                    <a:pt x="320" y="47"/>
                    <a:pt x="318" y="47"/>
                  </a:cubicBezTo>
                  <a:cubicBezTo>
                    <a:pt x="316" y="47"/>
                    <a:pt x="314" y="48"/>
                    <a:pt x="312" y="49"/>
                  </a:cubicBezTo>
                  <a:cubicBezTo>
                    <a:pt x="310" y="49"/>
                    <a:pt x="311" y="50"/>
                    <a:pt x="310" y="50"/>
                  </a:cubicBezTo>
                  <a:cubicBezTo>
                    <a:pt x="307" y="51"/>
                    <a:pt x="308" y="52"/>
                    <a:pt x="306" y="52"/>
                  </a:cubicBezTo>
                  <a:cubicBezTo>
                    <a:pt x="302" y="52"/>
                    <a:pt x="299" y="49"/>
                    <a:pt x="296" y="49"/>
                  </a:cubicBezTo>
                  <a:cubicBezTo>
                    <a:pt x="291" y="49"/>
                    <a:pt x="289" y="48"/>
                    <a:pt x="286" y="45"/>
                  </a:cubicBezTo>
                  <a:cubicBezTo>
                    <a:pt x="285" y="43"/>
                    <a:pt x="282" y="45"/>
                    <a:pt x="281" y="43"/>
                  </a:cubicBezTo>
                  <a:cubicBezTo>
                    <a:pt x="279" y="39"/>
                    <a:pt x="280" y="38"/>
                    <a:pt x="278" y="34"/>
                  </a:cubicBezTo>
                  <a:cubicBezTo>
                    <a:pt x="277" y="29"/>
                    <a:pt x="269" y="31"/>
                    <a:pt x="264" y="32"/>
                  </a:cubicBezTo>
                  <a:cubicBezTo>
                    <a:pt x="262" y="32"/>
                    <a:pt x="263" y="33"/>
                    <a:pt x="262" y="35"/>
                  </a:cubicBezTo>
                  <a:cubicBezTo>
                    <a:pt x="261" y="35"/>
                    <a:pt x="260" y="36"/>
                    <a:pt x="259" y="37"/>
                  </a:cubicBezTo>
                  <a:cubicBezTo>
                    <a:pt x="259" y="38"/>
                    <a:pt x="258" y="39"/>
                    <a:pt x="258" y="39"/>
                  </a:cubicBezTo>
                  <a:cubicBezTo>
                    <a:pt x="256" y="43"/>
                    <a:pt x="250" y="43"/>
                    <a:pt x="246" y="41"/>
                  </a:cubicBezTo>
                  <a:cubicBezTo>
                    <a:pt x="246" y="41"/>
                    <a:pt x="243" y="40"/>
                    <a:pt x="242" y="40"/>
                  </a:cubicBezTo>
                  <a:cubicBezTo>
                    <a:pt x="241" y="40"/>
                    <a:pt x="240" y="36"/>
                    <a:pt x="240" y="35"/>
                  </a:cubicBezTo>
                  <a:cubicBezTo>
                    <a:pt x="240" y="30"/>
                    <a:pt x="239" y="33"/>
                    <a:pt x="237" y="30"/>
                  </a:cubicBezTo>
                  <a:cubicBezTo>
                    <a:pt x="236" y="29"/>
                    <a:pt x="237" y="27"/>
                    <a:pt x="237" y="26"/>
                  </a:cubicBezTo>
                  <a:cubicBezTo>
                    <a:pt x="237" y="24"/>
                    <a:pt x="245" y="25"/>
                    <a:pt x="241" y="18"/>
                  </a:cubicBezTo>
                  <a:cubicBezTo>
                    <a:pt x="239" y="16"/>
                    <a:pt x="236" y="8"/>
                    <a:pt x="235" y="8"/>
                  </a:cubicBezTo>
                  <a:cubicBezTo>
                    <a:pt x="229" y="6"/>
                    <a:pt x="212" y="11"/>
                    <a:pt x="211" y="18"/>
                  </a:cubicBezTo>
                  <a:cubicBezTo>
                    <a:pt x="210" y="21"/>
                    <a:pt x="199" y="20"/>
                    <a:pt x="195" y="20"/>
                  </a:cubicBezTo>
                  <a:cubicBezTo>
                    <a:pt x="180" y="20"/>
                    <a:pt x="190" y="8"/>
                    <a:pt x="180" y="4"/>
                  </a:cubicBezTo>
                  <a:cubicBezTo>
                    <a:pt x="176" y="3"/>
                    <a:pt x="175" y="2"/>
                    <a:pt x="172" y="1"/>
                  </a:cubicBezTo>
                  <a:cubicBezTo>
                    <a:pt x="172" y="2"/>
                    <a:pt x="172" y="3"/>
                    <a:pt x="172" y="3"/>
                  </a:cubicBezTo>
                  <a:cubicBezTo>
                    <a:pt x="170" y="3"/>
                    <a:pt x="164" y="0"/>
                    <a:pt x="163" y="3"/>
                  </a:cubicBezTo>
                  <a:cubicBezTo>
                    <a:pt x="162" y="5"/>
                    <a:pt x="158" y="9"/>
                    <a:pt x="155" y="8"/>
                  </a:cubicBezTo>
                  <a:cubicBezTo>
                    <a:pt x="153" y="8"/>
                    <a:pt x="155" y="4"/>
                    <a:pt x="154" y="4"/>
                  </a:cubicBezTo>
                  <a:cubicBezTo>
                    <a:pt x="154" y="4"/>
                    <a:pt x="142" y="6"/>
                    <a:pt x="141" y="6"/>
                  </a:cubicBezTo>
                  <a:cubicBezTo>
                    <a:pt x="140" y="6"/>
                    <a:pt x="133" y="8"/>
                    <a:pt x="132" y="6"/>
                  </a:cubicBezTo>
                  <a:cubicBezTo>
                    <a:pt x="131" y="6"/>
                    <a:pt x="132" y="3"/>
                    <a:pt x="131" y="4"/>
                  </a:cubicBezTo>
                  <a:cubicBezTo>
                    <a:pt x="129" y="5"/>
                    <a:pt x="124" y="8"/>
                    <a:pt x="124" y="10"/>
                  </a:cubicBezTo>
                  <a:cubicBezTo>
                    <a:pt x="124" y="13"/>
                    <a:pt x="122" y="14"/>
                    <a:pt x="121" y="16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5" y="16"/>
                    <a:pt x="115" y="17"/>
                    <a:pt x="115" y="19"/>
                  </a:cubicBezTo>
                  <a:cubicBezTo>
                    <a:pt x="114" y="19"/>
                    <a:pt x="112" y="19"/>
                    <a:pt x="111" y="20"/>
                  </a:cubicBezTo>
                  <a:cubicBezTo>
                    <a:pt x="110" y="22"/>
                    <a:pt x="111" y="25"/>
                    <a:pt x="107" y="25"/>
                  </a:cubicBezTo>
                  <a:cubicBezTo>
                    <a:pt x="102" y="26"/>
                    <a:pt x="100" y="24"/>
                    <a:pt x="95" y="21"/>
                  </a:cubicBezTo>
                  <a:cubicBezTo>
                    <a:pt x="94" y="21"/>
                    <a:pt x="95" y="19"/>
                    <a:pt x="92" y="19"/>
                  </a:cubicBezTo>
                  <a:cubicBezTo>
                    <a:pt x="91" y="19"/>
                    <a:pt x="90" y="21"/>
                    <a:pt x="87" y="21"/>
                  </a:cubicBezTo>
                  <a:cubicBezTo>
                    <a:pt x="80" y="21"/>
                    <a:pt x="83" y="21"/>
                    <a:pt x="80" y="24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3" y="50"/>
                    <a:pt x="71" y="47"/>
                    <a:pt x="73" y="47"/>
                  </a:cubicBezTo>
                  <a:cubicBezTo>
                    <a:pt x="80" y="46"/>
                    <a:pt x="73" y="50"/>
                    <a:pt x="79" y="50"/>
                  </a:cubicBezTo>
                  <a:cubicBezTo>
                    <a:pt x="81" y="50"/>
                    <a:pt x="80" y="47"/>
                    <a:pt x="81" y="46"/>
                  </a:cubicBezTo>
                  <a:cubicBezTo>
                    <a:pt x="81" y="45"/>
                    <a:pt x="86" y="45"/>
                    <a:pt x="87" y="44"/>
                  </a:cubicBezTo>
                  <a:cubicBezTo>
                    <a:pt x="91" y="43"/>
                    <a:pt x="93" y="48"/>
                    <a:pt x="98" y="48"/>
                  </a:cubicBezTo>
                  <a:cubicBezTo>
                    <a:pt x="101" y="48"/>
                    <a:pt x="104" y="49"/>
                    <a:pt x="107" y="50"/>
                  </a:cubicBezTo>
                  <a:cubicBezTo>
                    <a:pt x="108" y="52"/>
                    <a:pt x="109" y="55"/>
                    <a:pt x="109" y="58"/>
                  </a:cubicBezTo>
                  <a:cubicBezTo>
                    <a:pt x="109" y="61"/>
                    <a:pt x="106" y="61"/>
                    <a:pt x="103" y="61"/>
                  </a:cubicBezTo>
                  <a:cubicBezTo>
                    <a:pt x="101" y="62"/>
                    <a:pt x="99" y="61"/>
                    <a:pt x="98" y="62"/>
                  </a:cubicBezTo>
                  <a:cubicBezTo>
                    <a:pt x="98" y="62"/>
                    <a:pt x="96" y="63"/>
                    <a:pt x="98" y="64"/>
                  </a:cubicBezTo>
                  <a:cubicBezTo>
                    <a:pt x="98" y="68"/>
                    <a:pt x="98" y="72"/>
                    <a:pt x="97" y="76"/>
                  </a:cubicBezTo>
                  <a:cubicBezTo>
                    <a:pt x="97" y="80"/>
                    <a:pt x="96" y="80"/>
                    <a:pt x="100" y="81"/>
                  </a:cubicBezTo>
                  <a:cubicBezTo>
                    <a:pt x="105" y="81"/>
                    <a:pt x="100" y="88"/>
                    <a:pt x="106" y="90"/>
                  </a:cubicBezTo>
                  <a:cubicBezTo>
                    <a:pt x="108" y="90"/>
                    <a:pt x="106" y="94"/>
                    <a:pt x="107" y="95"/>
                  </a:cubicBezTo>
                  <a:cubicBezTo>
                    <a:pt x="115" y="98"/>
                    <a:pt x="109" y="88"/>
                    <a:pt x="118" y="90"/>
                  </a:cubicBezTo>
                  <a:cubicBezTo>
                    <a:pt x="121" y="90"/>
                    <a:pt x="126" y="88"/>
                    <a:pt x="126" y="92"/>
                  </a:cubicBezTo>
                  <a:cubicBezTo>
                    <a:pt x="126" y="94"/>
                    <a:pt x="127" y="99"/>
                    <a:pt x="125" y="100"/>
                  </a:cubicBezTo>
                  <a:cubicBezTo>
                    <a:pt x="125" y="102"/>
                    <a:pt x="124" y="103"/>
                    <a:pt x="124" y="105"/>
                  </a:cubicBezTo>
                  <a:cubicBezTo>
                    <a:pt x="123" y="108"/>
                    <a:pt x="123" y="108"/>
                    <a:pt x="121" y="110"/>
                  </a:cubicBezTo>
                  <a:cubicBezTo>
                    <a:pt x="120" y="112"/>
                    <a:pt x="120" y="112"/>
                    <a:pt x="119" y="115"/>
                  </a:cubicBezTo>
                  <a:cubicBezTo>
                    <a:pt x="117" y="118"/>
                    <a:pt x="117" y="121"/>
                    <a:pt x="115" y="123"/>
                  </a:cubicBezTo>
                  <a:cubicBezTo>
                    <a:pt x="112" y="126"/>
                    <a:pt x="117" y="128"/>
                    <a:pt x="108" y="127"/>
                  </a:cubicBezTo>
                  <a:cubicBezTo>
                    <a:pt x="105" y="127"/>
                    <a:pt x="108" y="123"/>
                    <a:pt x="104" y="123"/>
                  </a:cubicBezTo>
                  <a:cubicBezTo>
                    <a:pt x="99" y="123"/>
                    <a:pt x="100" y="126"/>
                    <a:pt x="96" y="126"/>
                  </a:cubicBezTo>
                  <a:cubicBezTo>
                    <a:pt x="96" y="127"/>
                    <a:pt x="96" y="129"/>
                    <a:pt x="95" y="130"/>
                  </a:cubicBezTo>
                  <a:cubicBezTo>
                    <a:pt x="93" y="131"/>
                    <a:pt x="84" y="129"/>
                    <a:pt x="83" y="131"/>
                  </a:cubicBezTo>
                  <a:cubicBezTo>
                    <a:pt x="82" y="132"/>
                    <a:pt x="81" y="134"/>
                    <a:pt x="81" y="136"/>
                  </a:cubicBezTo>
                  <a:cubicBezTo>
                    <a:pt x="80" y="140"/>
                    <a:pt x="80" y="143"/>
                    <a:pt x="77" y="144"/>
                  </a:cubicBezTo>
                  <a:cubicBezTo>
                    <a:pt x="71" y="146"/>
                    <a:pt x="70" y="146"/>
                    <a:pt x="69" y="152"/>
                  </a:cubicBezTo>
                  <a:cubicBezTo>
                    <a:pt x="68" y="157"/>
                    <a:pt x="62" y="161"/>
                    <a:pt x="62" y="154"/>
                  </a:cubicBezTo>
                  <a:cubicBezTo>
                    <a:pt x="62" y="151"/>
                    <a:pt x="62" y="145"/>
                    <a:pt x="58" y="147"/>
                  </a:cubicBezTo>
                  <a:cubicBezTo>
                    <a:pt x="55" y="148"/>
                    <a:pt x="57" y="150"/>
                    <a:pt x="52" y="147"/>
                  </a:cubicBezTo>
                  <a:cubicBezTo>
                    <a:pt x="49" y="145"/>
                    <a:pt x="48" y="149"/>
                    <a:pt x="46" y="151"/>
                  </a:cubicBezTo>
                  <a:cubicBezTo>
                    <a:pt x="44" y="152"/>
                    <a:pt x="38" y="152"/>
                    <a:pt x="35" y="151"/>
                  </a:cubicBezTo>
                  <a:cubicBezTo>
                    <a:pt x="35" y="152"/>
                    <a:pt x="35" y="153"/>
                    <a:pt x="34" y="153"/>
                  </a:cubicBezTo>
                  <a:cubicBezTo>
                    <a:pt x="33" y="155"/>
                    <a:pt x="32" y="155"/>
                    <a:pt x="30" y="158"/>
                  </a:cubicBezTo>
                  <a:cubicBezTo>
                    <a:pt x="30" y="161"/>
                    <a:pt x="26" y="159"/>
                    <a:pt x="25" y="160"/>
                  </a:cubicBezTo>
                  <a:cubicBezTo>
                    <a:pt x="19" y="165"/>
                    <a:pt x="6" y="164"/>
                    <a:pt x="5" y="174"/>
                  </a:cubicBezTo>
                  <a:cubicBezTo>
                    <a:pt x="5" y="179"/>
                    <a:pt x="4" y="175"/>
                    <a:pt x="2" y="178"/>
                  </a:cubicBezTo>
                  <a:cubicBezTo>
                    <a:pt x="2" y="178"/>
                    <a:pt x="1" y="179"/>
                    <a:pt x="1" y="180"/>
                  </a:cubicBezTo>
                  <a:cubicBezTo>
                    <a:pt x="0" y="180"/>
                    <a:pt x="0" y="180"/>
                    <a:pt x="0" y="179"/>
                  </a:cubicBezTo>
                  <a:cubicBezTo>
                    <a:pt x="13" y="187"/>
                    <a:pt x="12" y="210"/>
                    <a:pt x="26" y="218"/>
                  </a:cubicBezTo>
                  <a:cubicBezTo>
                    <a:pt x="49" y="231"/>
                    <a:pt x="78" y="238"/>
                    <a:pt x="106" y="247"/>
                  </a:cubicBezTo>
                  <a:cubicBezTo>
                    <a:pt x="117" y="249"/>
                    <a:pt x="133" y="259"/>
                    <a:pt x="145" y="264"/>
                  </a:cubicBezTo>
                  <a:cubicBezTo>
                    <a:pt x="146" y="264"/>
                    <a:pt x="146" y="265"/>
                    <a:pt x="146" y="265"/>
                  </a:cubicBezTo>
                  <a:cubicBezTo>
                    <a:pt x="147" y="265"/>
                    <a:pt x="148" y="265"/>
                    <a:pt x="148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50" y="266"/>
                    <a:pt x="150" y="266"/>
                    <a:pt x="151" y="267"/>
                  </a:cubicBezTo>
                  <a:cubicBezTo>
                    <a:pt x="151" y="267"/>
                    <a:pt x="152" y="267"/>
                    <a:pt x="152" y="267"/>
                  </a:cubicBezTo>
                  <a:cubicBezTo>
                    <a:pt x="153" y="267"/>
                    <a:pt x="153" y="267"/>
                    <a:pt x="154" y="267"/>
                  </a:cubicBezTo>
                  <a:cubicBezTo>
                    <a:pt x="154" y="268"/>
                    <a:pt x="154" y="268"/>
                    <a:pt x="155" y="268"/>
                  </a:cubicBezTo>
                  <a:cubicBezTo>
                    <a:pt x="155" y="268"/>
                    <a:pt x="156" y="268"/>
                    <a:pt x="156" y="268"/>
                  </a:cubicBezTo>
                  <a:cubicBezTo>
                    <a:pt x="156" y="268"/>
                    <a:pt x="157" y="268"/>
                    <a:pt x="157" y="268"/>
                  </a:cubicBezTo>
                  <a:cubicBezTo>
                    <a:pt x="158" y="268"/>
                    <a:pt x="158" y="268"/>
                    <a:pt x="158" y="268"/>
                  </a:cubicBezTo>
                  <a:cubicBezTo>
                    <a:pt x="158" y="268"/>
                    <a:pt x="158" y="268"/>
                    <a:pt x="158" y="268"/>
                  </a:cubicBezTo>
                  <a:cubicBezTo>
                    <a:pt x="159" y="268"/>
                    <a:pt x="159" y="268"/>
                    <a:pt x="159" y="268"/>
                  </a:cubicBezTo>
                  <a:cubicBezTo>
                    <a:pt x="159" y="268"/>
                    <a:pt x="159" y="268"/>
                    <a:pt x="159" y="268"/>
                  </a:cubicBezTo>
                  <a:cubicBezTo>
                    <a:pt x="160" y="268"/>
                    <a:pt x="160" y="268"/>
                    <a:pt x="160" y="268"/>
                  </a:cubicBezTo>
                  <a:cubicBezTo>
                    <a:pt x="160" y="268"/>
                    <a:pt x="160" y="268"/>
                    <a:pt x="160" y="268"/>
                  </a:cubicBezTo>
                  <a:cubicBezTo>
                    <a:pt x="161" y="268"/>
                    <a:pt x="161" y="268"/>
                    <a:pt x="161" y="268"/>
                  </a:cubicBezTo>
                  <a:cubicBezTo>
                    <a:pt x="161" y="268"/>
                    <a:pt x="161" y="268"/>
                    <a:pt x="162" y="267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62" y="267"/>
                    <a:pt x="163" y="267"/>
                    <a:pt x="163" y="267"/>
                  </a:cubicBezTo>
                  <a:cubicBezTo>
                    <a:pt x="163" y="267"/>
                    <a:pt x="163" y="266"/>
                    <a:pt x="164" y="266"/>
                  </a:cubicBezTo>
                  <a:cubicBezTo>
                    <a:pt x="164" y="266"/>
                    <a:pt x="164" y="266"/>
                    <a:pt x="164" y="266"/>
                  </a:cubicBezTo>
                  <a:cubicBezTo>
                    <a:pt x="165" y="266"/>
                    <a:pt x="165" y="265"/>
                    <a:pt x="166" y="265"/>
                  </a:cubicBezTo>
                  <a:cubicBezTo>
                    <a:pt x="166" y="265"/>
                    <a:pt x="166" y="265"/>
                    <a:pt x="166" y="265"/>
                  </a:cubicBezTo>
                  <a:cubicBezTo>
                    <a:pt x="167" y="265"/>
                    <a:pt x="167" y="264"/>
                    <a:pt x="167" y="264"/>
                  </a:cubicBezTo>
                  <a:cubicBezTo>
                    <a:pt x="168" y="264"/>
                    <a:pt x="168" y="264"/>
                    <a:pt x="168" y="264"/>
                  </a:cubicBezTo>
                  <a:cubicBezTo>
                    <a:pt x="168" y="264"/>
                    <a:pt x="168" y="264"/>
                    <a:pt x="169" y="263"/>
                  </a:cubicBezTo>
                  <a:cubicBezTo>
                    <a:pt x="169" y="263"/>
                    <a:pt x="168" y="263"/>
                    <a:pt x="168" y="262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77" name="Freeform 42">
              <a:extLst>
                <a:ext uri="{FF2B5EF4-FFF2-40B4-BE49-F238E27FC236}">
                  <a16:creationId xmlns:a16="http://schemas.microsoft.com/office/drawing/2014/main" id="{2B403C27-D992-33AE-4031-0F9752187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2" y="3252"/>
              <a:ext cx="643" cy="396"/>
            </a:xfrm>
            <a:custGeom>
              <a:avLst/>
              <a:gdLst>
                <a:gd name="T0" fmla="*/ 387 w 429"/>
                <a:gd name="T1" fmla="*/ 262 h 264"/>
                <a:gd name="T2" fmla="*/ 392 w 429"/>
                <a:gd name="T3" fmla="*/ 250 h 264"/>
                <a:gd name="T4" fmla="*/ 398 w 429"/>
                <a:gd name="T5" fmla="*/ 240 h 264"/>
                <a:gd name="T6" fmla="*/ 419 w 429"/>
                <a:gd name="T7" fmla="*/ 198 h 264"/>
                <a:gd name="T8" fmla="*/ 416 w 429"/>
                <a:gd name="T9" fmla="*/ 186 h 264"/>
                <a:gd name="T10" fmla="*/ 401 w 429"/>
                <a:gd name="T11" fmla="*/ 176 h 264"/>
                <a:gd name="T12" fmla="*/ 400 w 429"/>
                <a:gd name="T13" fmla="*/ 141 h 264"/>
                <a:gd name="T14" fmla="*/ 380 w 429"/>
                <a:gd name="T15" fmla="*/ 126 h 264"/>
                <a:gd name="T16" fmla="*/ 383 w 429"/>
                <a:gd name="T17" fmla="*/ 111 h 264"/>
                <a:gd name="T18" fmla="*/ 382 w 429"/>
                <a:gd name="T19" fmla="*/ 102 h 264"/>
                <a:gd name="T20" fmla="*/ 363 w 429"/>
                <a:gd name="T21" fmla="*/ 94 h 264"/>
                <a:gd name="T22" fmla="*/ 350 w 429"/>
                <a:gd name="T23" fmla="*/ 93 h 264"/>
                <a:gd name="T24" fmla="*/ 336 w 429"/>
                <a:gd name="T25" fmla="*/ 84 h 264"/>
                <a:gd name="T26" fmla="*/ 323 w 429"/>
                <a:gd name="T27" fmla="*/ 66 h 264"/>
                <a:gd name="T28" fmla="*/ 318 w 429"/>
                <a:gd name="T29" fmla="*/ 54 h 264"/>
                <a:gd name="T30" fmla="*/ 313 w 429"/>
                <a:gd name="T31" fmla="*/ 50 h 264"/>
                <a:gd name="T32" fmla="*/ 305 w 429"/>
                <a:gd name="T33" fmla="*/ 46 h 264"/>
                <a:gd name="T34" fmla="*/ 284 w 429"/>
                <a:gd name="T35" fmla="*/ 39 h 264"/>
                <a:gd name="T36" fmla="*/ 276 w 429"/>
                <a:gd name="T37" fmla="*/ 26 h 264"/>
                <a:gd name="T38" fmla="*/ 261 w 429"/>
                <a:gd name="T39" fmla="*/ 10 h 264"/>
                <a:gd name="T40" fmla="*/ 247 w 429"/>
                <a:gd name="T41" fmla="*/ 19 h 264"/>
                <a:gd name="T42" fmla="*/ 219 w 429"/>
                <a:gd name="T43" fmla="*/ 32 h 264"/>
                <a:gd name="T44" fmla="*/ 205 w 429"/>
                <a:gd name="T45" fmla="*/ 50 h 264"/>
                <a:gd name="T46" fmla="*/ 185 w 429"/>
                <a:gd name="T47" fmla="*/ 48 h 264"/>
                <a:gd name="T48" fmla="*/ 173 w 429"/>
                <a:gd name="T49" fmla="*/ 29 h 264"/>
                <a:gd name="T50" fmla="*/ 175 w 429"/>
                <a:gd name="T51" fmla="*/ 13 h 264"/>
                <a:gd name="T52" fmla="*/ 160 w 429"/>
                <a:gd name="T53" fmla="*/ 4 h 264"/>
                <a:gd name="T54" fmla="*/ 152 w 429"/>
                <a:gd name="T55" fmla="*/ 8 h 264"/>
                <a:gd name="T56" fmla="*/ 142 w 429"/>
                <a:gd name="T57" fmla="*/ 25 h 264"/>
                <a:gd name="T58" fmla="*/ 159 w 429"/>
                <a:gd name="T59" fmla="*/ 45 h 264"/>
                <a:gd name="T60" fmla="*/ 138 w 429"/>
                <a:gd name="T61" fmla="*/ 44 h 264"/>
                <a:gd name="T62" fmla="*/ 118 w 429"/>
                <a:gd name="T63" fmla="*/ 38 h 264"/>
                <a:gd name="T64" fmla="*/ 62 w 429"/>
                <a:gd name="T65" fmla="*/ 35 h 264"/>
                <a:gd name="T66" fmla="*/ 40 w 429"/>
                <a:gd name="T67" fmla="*/ 33 h 264"/>
                <a:gd name="T68" fmla="*/ 32 w 429"/>
                <a:gd name="T69" fmla="*/ 44 h 264"/>
                <a:gd name="T70" fmla="*/ 38 w 429"/>
                <a:gd name="T71" fmla="*/ 69 h 264"/>
                <a:gd name="T72" fmla="*/ 3 w 429"/>
                <a:gd name="T73" fmla="*/ 83 h 264"/>
                <a:gd name="T74" fmla="*/ 9 w 429"/>
                <a:gd name="T75" fmla="*/ 104 h 264"/>
                <a:gd name="T76" fmla="*/ 76 w 429"/>
                <a:gd name="T77" fmla="*/ 149 h 264"/>
                <a:gd name="T78" fmla="*/ 248 w 429"/>
                <a:gd name="T79" fmla="*/ 229 h 264"/>
                <a:gd name="T80" fmla="*/ 316 w 429"/>
                <a:gd name="T81" fmla="*/ 245 h 264"/>
                <a:gd name="T82" fmla="*/ 357 w 429"/>
                <a:gd name="T83" fmla="*/ 259 h 264"/>
                <a:gd name="T84" fmla="*/ 361 w 429"/>
                <a:gd name="T85" fmla="*/ 26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9" h="264">
                  <a:moveTo>
                    <a:pt x="364" y="262"/>
                  </a:moveTo>
                  <a:cubicBezTo>
                    <a:pt x="366" y="262"/>
                    <a:pt x="364" y="261"/>
                    <a:pt x="368" y="261"/>
                  </a:cubicBezTo>
                  <a:cubicBezTo>
                    <a:pt x="376" y="261"/>
                    <a:pt x="380" y="264"/>
                    <a:pt x="387" y="262"/>
                  </a:cubicBezTo>
                  <a:cubicBezTo>
                    <a:pt x="387" y="260"/>
                    <a:pt x="387" y="258"/>
                    <a:pt x="387" y="258"/>
                  </a:cubicBezTo>
                  <a:cubicBezTo>
                    <a:pt x="388" y="255"/>
                    <a:pt x="390" y="256"/>
                    <a:pt x="390" y="256"/>
                  </a:cubicBezTo>
                  <a:cubicBezTo>
                    <a:pt x="391" y="255"/>
                    <a:pt x="392" y="252"/>
                    <a:pt x="392" y="250"/>
                  </a:cubicBezTo>
                  <a:cubicBezTo>
                    <a:pt x="392" y="247"/>
                    <a:pt x="389" y="245"/>
                    <a:pt x="389" y="242"/>
                  </a:cubicBezTo>
                  <a:cubicBezTo>
                    <a:pt x="389" y="238"/>
                    <a:pt x="391" y="239"/>
                    <a:pt x="395" y="239"/>
                  </a:cubicBezTo>
                  <a:cubicBezTo>
                    <a:pt x="397" y="239"/>
                    <a:pt x="397" y="239"/>
                    <a:pt x="398" y="240"/>
                  </a:cubicBezTo>
                  <a:cubicBezTo>
                    <a:pt x="398" y="242"/>
                    <a:pt x="402" y="241"/>
                    <a:pt x="404" y="241"/>
                  </a:cubicBezTo>
                  <a:cubicBezTo>
                    <a:pt x="409" y="241"/>
                    <a:pt x="407" y="228"/>
                    <a:pt x="414" y="227"/>
                  </a:cubicBezTo>
                  <a:cubicBezTo>
                    <a:pt x="422" y="225"/>
                    <a:pt x="419" y="206"/>
                    <a:pt x="419" y="198"/>
                  </a:cubicBezTo>
                  <a:cubicBezTo>
                    <a:pt x="419" y="193"/>
                    <a:pt x="424" y="191"/>
                    <a:pt x="429" y="190"/>
                  </a:cubicBezTo>
                  <a:cubicBezTo>
                    <a:pt x="428" y="189"/>
                    <a:pt x="426" y="190"/>
                    <a:pt x="425" y="188"/>
                  </a:cubicBezTo>
                  <a:cubicBezTo>
                    <a:pt x="421" y="185"/>
                    <a:pt x="420" y="187"/>
                    <a:pt x="416" y="186"/>
                  </a:cubicBezTo>
                  <a:cubicBezTo>
                    <a:pt x="411" y="185"/>
                    <a:pt x="412" y="186"/>
                    <a:pt x="412" y="181"/>
                  </a:cubicBezTo>
                  <a:cubicBezTo>
                    <a:pt x="412" y="178"/>
                    <a:pt x="411" y="180"/>
                    <a:pt x="409" y="179"/>
                  </a:cubicBezTo>
                  <a:cubicBezTo>
                    <a:pt x="407" y="176"/>
                    <a:pt x="405" y="179"/>
                    <a:pt x="401" y="176"/>
                  </a:cubicBezTo>
                  <a:cubicBezTo>
                    <a:pt x="399" y="175"/>
                    <a:pt x="398" y="172"/>
                    <a:pt x="398" y="169"/>
                  </a:cubicBezTo>
                  <a:cubicBezTo>
                    <a:pt x="399" y="147"/>
                    <a:pt x="399" y="147"/>
                    <a:pt x="399" y="147"/>
                  </a:cubicBezTo>
                  <a:cubicBezTo>
                    <a:pt x="400" y="147"/>
                    <a:pt x="401" y="143"/>
                    <a:pt x="400" y="141"/>
                  </a:cubicBezTo>
                  <a:cubicBezTo>
                    <a:pt x="398" y="136"/>
                    <a:pt x="397" y="139"/>
                    <a:pt x="390" y="137"/>
                  </a:cubicBezTo>
                  <a:cubicBezTo>
                    <a:pt x="384" y="136"/>
                    <a:pt x="392" y="130"/>
                    <a:pt x="385" y="130"/>
                  </a:cubicBezTo>
                  <a:cubicBezTo>
                    <a:pt x="383" y="130"/>
                    <a:pt x="380" y="127"/>
                    <a:pt x="380" y="126"/>
                  </a:cubicBezTo>
                  <a:cubicBezTo>
                    <a:pt x="380" y="125"/>
                    <a:pt x="381" y="125"/>
                    <a:pt x="382" y="123"/>
                  </a:cubicBezTo>
                  <a:cubicBezTo>
                    <a:pt x="383" y="119"/>
                    <a:pt x="375" y="117"/>
                    <a:pt x="380" y="113"/>
                  </a:cubicBezTo>
                  <a:cubicBezTo>
                    <a:pt x="381" y="112"/>
                    <a:pt x="383" y="112"/>
                    <a:pt x="383" y="111"/>
                  </a:cubicBezTo>
                  <a:cubicBezTo>
                    <a:pt x="384" y="108"/>
                    <a:pt x="385" y="106"/>
                    <a:pt x="385" y="104"/>
                  </a:cubicBezTo>
                  <a:cubicBezTo>
                    <a:pt x="385" y="104"/>
                    <a:pt x="385" y="103"/>
                    <a:pt x="385" y="103"/>
                  </a:cubicBezTo>
                  <a:cubicBezTo>
                    <a:pt x="384" y="103"/>
                    <a:pt x="383" y="103"/>
                    <a:pt x="382" y="102"/>
                  </a:cubicBezTo>
                  <a:cubicBezTo>
                    <a:pt x="379" y="99"/>
                    <a:pt x="382" y="91"/>
                    <a:pt x="376" y="91"/>
                  </a:cubicBezTo>
                  <a:cubicBezTo>
                    <a:pt x="372" y="91"/>
                    <a:pt x="372" y="98"/>
                    <a:pt x="368" y="92"/>
                  </a:cubicBezTo>
                  <a:cubicBezTo>
                    <a:pt x="365" y="92"/>
                    <a:pt x="366" y="93"/>
                    <a:pt x="363" y="94"/>
                  </a:cubicBezTo>
                  <a:cubicBezTo>
                    <a:pt x="362" y="94"/>
                    <a:pt x="363" y="97"/>
                    <a:pt x="363" y="97"/>
                  </a:cubicBezTo>
                  <a:cubicBezTo>
                    <a:pt x="360" y="98"/>
                    <a:pt x="357" y="97"/>
                    <a:pt x="354" y="97"/>
                  </a:cubicBezTo>
                  <a:cubicBezTo>
                    <a:pt x="350" y="97"/>
                    <a:pt x="354" y="93"/>
                    <a:pt x="350" y="93"/>
                  </a:cubicBezTo>
                  <a:cubicBezTo>
                    <a:pt x="349" y="93"/>
                    <a:pt x="347" y="94"/>
                    <a:pt x="347" y="93"/>
                  </a:cubicBezTo>
                  <a:cubicBezTo>
                    <a:pt x="347" y="90"/>
                    <a:pt x="347" y="87"/>
                    <a:pt x="347" y="85"/>
                  </a:cubicBezTo>
                  <a:cubicBezTo>
                    <a:pt x="344" y="82"/>
                    <a:pt x="338" y="85"/>
                    <a:pt x="336" y="84"/>
                  </a:cubicBezTo>
                  <a:cubicBezTo>
                    <a:pt x="335" y="84"/>
                    <a:pt x="337" y="77"/>
                    <a:pt x="336" y="76"/>
                  </a:cubicBezTo>
                  <a:cubicBezTo>
                    <a:pt x="334" y="72"/>
                    <a:pt x="327" y="70"/>
                    <a:pt x="327" y="69"/>
                  </a:cubicBezTo>
                  <a:cubicBezTo>
                    <a:pt x="327" y="68"/>
                    <a:pt x="320" y="70"/>
                    <a:pt x="323" y="66"/>
                  </a:cubicBezTo>
                  <a:cubicBezTo>
                    <a:pt x="326" y="61"/>
                    <a:pt x="316" y="66"/>
                    <a:pt x="318" y="61"/>
                  </a:cubicBezTo>
                  <a:cubicBezTo>
                    <a:pt x="319" y="60"/>
                    <a:pt x="318" y="57"/>
                    <a:pt x="318" y="56"/>
                  </a:cubicBezTo>
                  <a:cubicBezTo>
                    <a:pt x="318" y="55"/>
                    <a:pt x="318" y="55"/>
                    <a:pt x="318" y="54"/>
                  </a:cubicBezTo>
                  <a:cubicBezTo>
                    <a:pt x="318" y="54"/>
                    <a:pt x="318" y="54"/>
                    <a:pt x="317" y="54"/>
                  </a:cubicBezTo>
                  <a:cubicBezTo>
                    <a:pt x="317" y="54"/>
                    <a:pt x="317" y="50"/>
                    <a:pt x="317" y="50"/>
                  </a:cubicBezTo>
                  <a:cubicBezTo>
                    <a:pt x="316" y="49"/>
                    <a:pt x="314" y="51"/>
                    <a:pt x="313" y="50"/>
                  </a:cubicBezTo>
                  <a:cubicBezTo>
                    <a:pt x="313" y="49"/>
                    <a:pt x="313" y="49"/>
                    <a:pt x="312" y="48"/>
                  </a:cubicBezTo>
                  <a:cubicBezTo>
                    <a:pt x="312" y="48"/>
                    <a:pt x="311" y="48"/>
                    <a:pt x="311" y="48"/>
                  </a:cubicBezTo>
                  <a:cubicBezTo>
                    <a:pt x="309" y="46"/>
                    <a:pt x="308" y="46"/>
                    <a:pt x="305" y="46"/>
                  </a:cubicBezTo>
                  <a:cubicBezTo>
                    <a:pt x="303" y="46"/>
                    <a:pt x="304" y="45"/>
                    <a:pt x="302" y="45"/>
                  </a:cubicBezTo>
                  <a:cubicBezTo>
                    <a:pt x="298" y="45"/>
                    <a:pt x="294" y="47"/>
                    <a:pt x="294" y="42"/>
                  </a:cubicBezTo>
                  <a:cubicBezTo>
                    <a:pt x="285" y="42"/>
                    <a:pt x="286" y="43"/>
                    <a:pt x="284" y="39"/>
                  </a:cubicBezTo>
                  <a:cubicBezTo>
                    <a:pt x="283" y="37"/>
                    <a:pt x="286" y="35"/>
                    <a:pt x="285" y="35"/>
                  </a:cubicBezTo>
                  <a:cubicBezTo>
                    <a:pt x="284" y="34"/>
                    <a:pt x="283" y="31"/>
                    <a:pt x="283" y="31"/>
                  </a:cubicBezTo>
                  <a:cubicBezTo>
                    <a:pt x="282" y="27"/>
                    <a:pt x="278" y="29"/>
                    <a:pt x="276" y="26"/>
                  </a:cubicBezTo>
                  <a:cubicBezTo>
                    <a:pt x="275" y="23"/>
                    <a:pt x="274" y="22"/>
                    <a:pt x="273" y="20"/>
                  </a:cubicBezTo>
                  <a:cubicBezTo>
                    <a:pt x="270" y="19"/>
                    <a:pt x="266" y="16"/>
                    <a:pt x="263" y="15"/>
                  </a:cubicBezTo>
                  <a:cubicBezTo>
                    <a:pt x="261" y="13"/>
                    <a:pt x="262" y="10"/>
                    <a:pt x="261" y="10"/>
                  </a:cubicBezTo>
                  <a:cubicBezTo>
                    <a:pt x="258" y="8"/>
                    <a:pt x="262" y="8"/>
                    <a:pt x="255" y="7"/>
                  </a:cubicBezTo>
                  <a:cubicBezTo>
                    <a:pt x="252" y="6"/>
                    <a:pt x="254" y="12"/>
                    <a:pt x="254" y="14"/>
                  </a:cubicBezTo>
                  <a:cubicBezTo>
                    <a:pt x="256" y="21"/>
                    <a:pt x="247" y="15"/>
                    <a:pt x="247" y="19"/>
                  </a:cubicBezTo>
                  <a:cubicBezTo>
                    <a:pt x="247" y="27"/>
                    <a:pt x="247" y="27"/>
                    <a:pt x="247" y="27"/>
                  </a:cubicBezTo>
                  <a:cubicBezTo>
                    <a:pt x="242" y="28"/>
                    <a:pt x="228" y="28"/>
                    <a:pt x="227" y="32"/>
                  </a:cubicBezTo>
                  <a:cubicBezTo>
                    <a:pt x="225" y="37"/>
                    <a:pt x="223" y="36"/>
                    <a:pt x="219" y="32"/>
                  </a:cubicBezTo>
                  <a:cubicBezTo>
                    <a:pt x="214" y="29"/>
                    <a:pt x="216" y="30"/>
                    <a:pt x="214" y="33"/>
                  </a:cubicBezTo>
                  <a:cubicBezTo>
                    <a:pt x="211" y="38"/>
                    <a:pt x="215" y="37"/>
                    <a:pt x="209" y="40"/>
                  </a:cubicBezTo>
                  <a:cubicBezTo>
                    <a:pt x="202" y="42"/>
                    <a:pt x="208" y="46"/>
                    <a:pt x="205" y="50"/>
                  </a:cubicBezTo>
                  <a:cubicBezTo>
                    <a:pt x="204" y="52"/>
                    <a:pt x="198" y="51"/>
                    <a:pt x="195" y="53"/>
                  </a:cubicBezTo>
                  <a:cubicBezTo>
                    <a:pt x="193" y="55"/>
                    <a:pt x="197" y="60"/>
                    <a:pt x="191" y="57"/>
                  </a:cubicBezTo>
                  <a:cubicBezTo>
                    <a:pt x="187" y="56"/>
                    <a:pt x="187" y="51"/>
                    <a:pt x="185" y="48"/>
                  </a:cubicBezTo>
                  <a:cubicBezTo>
                    <a:pt x="181" y="45"/>
                    <a:pt x="180" y="47"/>
                    <a:pt x="177" y="42"/>
                  </a:cubicBezTo>
                  <a:cubicBezTo>
                    <a:pt x="176" y="39"/>
                    <a:pt x="180" y="38"/>
                    <a:pt x="181" y="37"/>
                  </a:cubicBezTo>
                  <a:cubicBezTo>
                    <a:pt x="184" y="31"/>
                    <a:pt x="173" y="32"/>
                    <a:pt x="173" y="29"/>
                  </a:cubicBezTo>
                  <a:cubicBezTo>
                    <a:pt x="173" y="27"/>
                    <a:pt x="173" y="20"/>
                    <a:pt x="174" y="18"/>
                  </a:cubicBezTo>
                  <a:cubicBezTo>
                    <a:pt x="174" y="17"/>
                    <a:pt x="178" y="17"/>
                    <a:pt x="179" y="16"/>
                  </a:cubicBezTo>
                  <a:cubicBezTo>
                    <a:pt x="180" y="14"/>
                    <a:pt x="177" y="13"/>
                    <a:pt x="175" y="13"/>
                  </a:cubicBezTo>
                  <a:cubicBezTo>
                    <a:pt x="172" y="14"/>
                    <a:pt x="168" y="17"/>
                    <a:pt x="168" y="12"/>
                  </a:cubicBezTo>
                  <a:cubicBezTo>
                    <a:pt x="168" y="10"/>
                    <a:pt x="172" y="10"/>
                    <a:pt x="171" y="10"/>
                  </a:cubicBezTo>
                  <a:cubicBezTo>
                    <a:pt x="167" y="7"/>
                    <a:pt x="160" y="14"/>
                    <a:pt x="160" y="4"/>
                  </a:cubicBezTo>
                  <a:cubicBezTo>
                    <a:pt x="160" y="2"/>
                    <a:pt x="160" y="1"/>
                    <a:pt x="160" y="0"/>
                  </a:cubicBezTo>
                  <a:cubicBezTo>
                    <a:pt x="156" y="1"/>
                    <a:pt x="159" y="4"/>
                    <a:pt x="155" y="4"/>
                  </a:cubicBezTo>
                  <a:cubicBezTo>
                    <a:pt x="151" y="4"/>
                    <a:pt x="154" y="5"/>
                    <a:pt x="152" y="8"/>
                  </a:cubicBezTo>
                  <a:cubicBezTo>
                    <a:pt x="150" y="10"/>
                    <a:pt x="145" y="7"/>
                    <a:pt x="143" y="7"/>
                  </a:cubicBezTo>
                  <a:cubicBezTo>
                    <a:pt x="136" y="6"/>
                    <a:pt x="138" y="16"/>
                    <a:pt x="143" y="18"/>
                  </a:cubicBezTo>
                  <a:cubicBezTo>
                    <a:pt x="144" y="18"/>
                    <a:pt x="142" y="24"/>
                    <a:pt x="142" y="25"/>
                  </a:cubicBezTo>
                  <a:cubicBezTo>
                    <a:pt x="143" y="28"/>
                    <a:pt x="146" y="27"/>
                    <a:pt x="146" y="32"/>
                  </a:cubicBezTo>
                  <a:cubicBezTo>
                    <a:pt x="146" y="38"/>
                    <a:pt x="146" y="38"/>
                    <a:pt x="152" y="41"/>
                  </a:cubicBezTo>
                  <a:cubicBezTo>
                    <a:pt x="156" y="44"/>
                    <a:pt x="156" y="42"/>
                    <a:pt x="159" y="45"/>
                  </a:cubicBezTo>
                  <a:cubicBezTo>
                    <a:pt x="160" y="45"/>
                    <a:pt x="160" y="57"/>
                    <a:pt x="158" y="57"/>
                  </a:cubicBezTo>
                  <a:cubicBezTo>
                    <a:pt x="153" y="54"/>
                    <a:pt x="147" y="54"/>
                    <a:pt x="145" y="48"/>
                  </a:cubicBezTo>
                  <a:cubicBezTo>
                    <a:pt x="143" y="44"/>
                    <a:pt x="144" y="44"/>
                    <a:pt x="138" y="44"/>
                  </a:cubicBezTo>
                  <a:cubicBezTo>
                    <a:pt x="135" y="44"/>
                    <a:pt x="134" y="46"/>
                    <a:pt x="133" y="46"/>
                  </a:cubicBezTo>
                  <a:cubicBezTo>
                    <a:pt x="130" y="46"/>
                    <a:pt x="125" y="48"/>
                    <a:pt x="123" y="47"/>
                  </a:cubicBezTo>
                  <a:cubicBezTo>
                    <a:pt x="123" y="47"/>
                    <a:pt x="119" y="39"/>
                    <a:pt x="118" y="38"/>
                  </a:cubicBezTo>
                  <a:cubicBezTo>
                    <a:pt x="113" y="37"/>
                    <a:pt x="86" y="37"/>
                    <a:pt x="85" y="41"/>
                  </a:cubicBezTo>
                  <a:cubicBezTo>
                    <a:pt x="83" y="43"/>
                    <a:pt x="73" y="43"/>
                    <a:pt x="70" y="43"/>
                  </a:cubicBezTo>
                  <a:cubicBezTo>
                    <a:pt x="67" y="43"/>
                    <a:pt x="62" y="38"/>
                    <a:pt x="62" y="35"/>
                  </a:cubicBezTo>
                  <a:cubicBezTo>
                    <a:pt x="58" y="34"/>
                    <a:pt x="55" y="33"/>
                    <a:pt x="52" y="31"/>
                  </a:cubicBezTo>
                  <a:cubicBezTo>
                    <a:pt x="51" y="30"/>
                    <a:pt x="49" y="33"/>
                    <a:pt x="47" y="33"/>
                  </a:cubicBezTo>
                  <a:cubicBezTo>
                    <a:pt x="45" y="33"/>
                    <a:pt x="42" y="33"/>
                    <a:pt x="40" y="33"/>
                  </a:cubicBezTo>
                  <a:cubicBezTo>
                    <a:pt x="39" y="33"/>
                    <a:pt x="33" y="32"/>
                    <a:pt x="34" y="32"/>
                  </a:cubicBezTo>
                  <a:cubicBezTo>
                    <a:pt x="34" y="34"/>
                    <a:pt x="34" y="37"/>
                    <a:pt x="34" y="40"/>
                  </a:cubicBezTo>
                  <a:cubicBezTo>
                    <a:pt x="33" y="41"/>
                    <a:pt x="32" y="42"/>
                    <a:pt x="32" y="44"/>
                  </a:cubicBezTo>
                  <a:cubicBezTo>
                    <a:pt x="32" y="47"/>
                    <a:pt x="33" y="53"/>
                    <a:pt x="33" y="57"/>
                  </a:cubicBezTo>
                  <a:cubicBezTo>
                    <a:pt x="33" y="59"/>
                    <a:pt x="33" y="63"/>
                    <a:pt x="35" y="64"/>
                  </a:cubicBezTo>
                  <a:cubicBezTo>
                    <a:pt x="36" y="65"/>
                    <a:pt x="38" y="67"/>
                    <a:pt x="38" y="69"/>
                  </a:cubicBezTo>
                  <a:cubicBezTo>
                    <a:pt x="38" y="73"/>
                    <a:pt x="26" y="71"/>
                    <a:pt x="25" y="72"/>
                  </a:cubicBezTo>
                  <a:cubicBezTo>
                    <a:pt x="21" y="73"/>
                    <a:pt x="16" y="80"/>
                    <a:pt x="14" y="80"/>
                  </a:cubicBezTo>
                  <a:cubicBezTo>
                    <a:pt x="9" y="80"/>
                    <a:pt x="5" y="78"/>
                    <a:pt x="3" y="83"/>
                  </a:cubicBezTo>
                  <a:cubicBezTo>
                    <a:pt x="2" y="87"/>
                    <a:pt x="0" y="94"/>
                    <a:pt x="3" y="98"/>
                  </a:cubicBezTo>
                  <a:cubicBezTo>
                    <a:pt x="5" y="102"/>
                    <a:pt x="5" y="101"/>
                    <a:pt x="8" y="103"/>
                  </a:cubicBezTo>
                  <a:cubicBezTo>
                    <a:pt x="8" y="104"/>
                    <a:pt x="9" y="104"/>
                    <a:pt x="9" y="104"/>
                  </a:cubicBezTo>
                  <a:cubicBezTo>
                    <a:pt x="8" y="105"/>
                    <a:pt x="8" y="105"/>
                    <a:pt x="8" y="105"/>
                  </a:cubicBezTo>
                  <a:cubicBezTo>
                    <a:pt x="12" y="103"/>
                    <a:pt x="18" y="100"/>
                    <a:pt x="25" y="100"/>
                  </a:cubicBezTo>
                  <a:cubicBezTo>
                    <a:pt x="45" y="106"/>
                    <a:pt x="50" y="141"/>
                    <a:pt x="76" y="149"/>
                  </a:cubicBezTo>
                  <a:cubicBezTo>
                    <a:pt x="93" y="155"/>
                    <a:pt x="123" y="186"/>
                    <a:pt x="131" y="187"/>
                  </a:cubicBezTo>
                  <a:cubicBezTo>
                    <a:pt x="167" y="188"/>
                    <a:pt x="191" y="205"/>
                    <a:pt x="217" y="213"/>
                  </a:cubicBezTo>
                  <a:cubicBezTo>
                    <a:pt x="230" y="217"/>
                    <a:pt x="236" y="221"/>
                    <a:pt x="248" y="229"/>
                  </a:cubicBezTo>
                  <a:cubicBezTo>
                    <a:pt x="253" y="232"/>
                    <a:pt x="255" y="235"/>
                    <a:pt x="263" y="235"/>
                  </a:cubicBezTo>
                  <a:cubicBezTo>
                    <a:pt x="279" y="235"/>
                    <a:pt x="310" y="242"/>
                    <a:pt x="313" y="240"/>
                  </a:cubicBezTo>
                  <a:cubicBezTo>
                    <a:pt x="316" y="239"/>
                    <a:pt x="315" y="245"/>
                    <a:pt x="316" y="245"/>
                  </a:cubicBezTo>
                  <a:cubicBezTo>
                    <a:pt x="339" y="248"/>
                    <a:pt x="339" y="248"/>
                    <a:pt x="339" y="248"/>
                  </a:cubicBezTo>
                  <a:cubicBezTo>
                    <a:pt x="344" y="249"/>
                    <a:pt x="349" y="253"/>
                    <a:pt x="355" y="258"/>
                  </a:cubicBezTo>
                  <a:cubicBezTo>
                    <a:pt x="356" y="258"/>
                    <a:pt x="356" y="258"/>
                    <a:pt x="357" y="259"/>
                  </a:cubicBezTo>
                  <a:cubicBezTo>
                    <a:pt x="357" y="259"/>
                    <a:pt x="358" y="259"/>
                    <a:pt x="358" y="260"/>
                  </a:cubicBezTo>
                  <a:cubicBezTo>
                    <a:pt x="359" y="260"/>
                    <a:pt x="359" y="261"/>
                    <a:pt x="360" y="261"/>
                  </a:cubicBezTo>
                  <a:cubicBezTo>
                    <a:pt x="360" y="261"/>
                    <a:pt x="361" y="262"/>
                    <a:pt x="361" y="262"/>
                  </a:cubicBezTo>
                  <a:cubicBezTo>
                    <a:pt x="361" y="262"/>
                    <a:pt x="361" y="263"/>
                    <a:pt x="362" y="263"/>
                  </a:cubicBezTo>
                  <a:cubicBezTo>
                    <a:pt x="362" y="263"/>
                    <a:pt x="363" y="263"/>
                    <a:pt x="364" y="262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78" name="Freeform 43">
              <a:extLst>
                <a:ext uri="{FF2B5EF4-FFF2-40B4-BE49-F238E27FC236}">
                  <a16:creationId xmlns:a16="http://schemas.microsoft.com/office/drawing/2014/main" id="{02784D3C-E885-9AE6-B565-9CF2630BE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" y="3267"/>
              <a:ext cx="728" cy="484"/>
            </a:xfrm>
            <a:custGeom>
              <a:avLst/>
              <a:gdLst>
                <a:gd name="T0" fmla="*/ 476 w 486"/>
                <a:gd name="T1" fmla="*/ 250 h 323"/>
                <a:gd name="T2" fmla="*/ 463 w 486"/>
                <a:gd name="T3" fmla="*/ 224 h 323"/>
                <a:gd name="T4" fmla="*/ 382 w 486"/>
                <a:gd name="T5" fmla="*/ 157 h 323"/>
                <a:gd name="T6" fmla="*/ 364 w 486"/>
                <a:gd name="T7" fmla="*/ 135 h 323"/>
                <a:gd name="T8" fmla="*/ 360 w 486"/>
                <a:gd name="T9" fmla="*/ 131 h 323"/>
                <a:gd name="T10" fmla="*/ 354 w 486"/>
                <a:gd name="T11" fmla="*/ 115 h 323"/>
                <a:gd name="T12" fmla="*/ 345 w 486"/>
                <a:gd name="T13" fmla="*/ 95 h 323"/>
                <a:gd name="T14" fmla="*/ 327 w 486"/>
                <a:gd name="T15" fmla="*/ 110 h 323"/>
                <a:gd name="T16" fmla="*/ 314 w 486"/>
                <a:gd name="T17" fmla="*/ 123 h 323"/>
                <a:gd name="T18" fmla="*/ 280 w 486"/>
                <a:gd name="T19" fmla="*/ 97 h 323"/>
                <a:gd name="T20" fmla="*/ 288 w 486"/>
                <a:gd name="T21" fmla="*/ 76 h 323"/>
                <a:gd name="T22" fmla="*/ 274 w 486"/>
                <a:gd name="T23" fmla="*/ 56 h 323"/>
                <a:gd name="T24" fmla="*/ 248 w 486"/>
                <a:gd name="T25" fmla="*/ 58 h 323"/>
                <a:gd name="T26" fmla="*/ 239 w 486"/>
                <a:gd name="T27" fmla="*/ 42 h 323"/>
                <a:gd name="T28" fmla="*/ 228 w 486"/>
                <a:gd name="T29" fmla="*/ 29 h 323"/>
                <a:gd name="T30" fmla="*/ 193 w 486"/>
                <a:gd name="T31" fmla="*/ 0 h 323"/>
                <a:gd name="T32" fmla="*/ 196 w 486"/>
                <a:gd name="T33" fmla="*/ 29 h 323"/>
                <a:gd name="T34" fmla="*/ 185 w 486"/>
                <a:gd name="T35" fmla="*/ 37 h 323"/>
                <a:gd name="T36" fmla="*/ 172 w 486"/>
                <a:gd name="T37" fmla="*/ 52 h 323"/>
                <a:gd name="T38" fmla="*/ 139 w 486"/>
                <a:gd name="T39" fmla="*/ 61 h 323"/>
                <a:gd name="T40" fmla="*/ 113 w 486"/>
                <a:gd name="T41" fmla="*/ 75 h 323"/>
                <a:gd name="T42" fmla="*/ 100 w 486"/>
                <a:gd name="T43" fmla="*/ 60 h 323"/>
                <a:gd name="T44" fmla="*/ 84 w 486"/>
                <a:gd name="T45" fmla="*/ 49 h 323"/>
                <a:gd name="T46" fmla="*/ 76 w 486"/>
                <a:gd name="T47" fmla="*/ 66 h 323"/>
                <a:gd name="T48" fmla="*/ 86 w 486"/>
                <a:gd name="T49" fmla="*/ 78 h 323"/>
                <a:gd name="T50" fmla="*/ 89 w 486"/>
                <a:gd name="T51" fmla="*/ 75 h 323"/>
                <a:gd name="T52" fmla="*/ 95 w 486"/>
                <a:gd name="T53" fmla="*/ 77 h 323"/>
                <a:gd name="T54" fmla="*/ 93 w 486"/>
                <a:gd name="T55" fmla="*/ 80 h 323"/>
                <a:gd name="T56" fmla="*/ 68 w 486"/>
                <a:gd name="T57" fmla="*/ 83 h 323"/>
                <a:gd name="T58" fmla="*/ 46 w 486"/>
                <a:gd name="T59" fmla="*/ 91 h 323"/>
                <a:gd name="T60" fmla="*/ 24 w 486"/>
                <a:gd name="T61" fmla="*/ 94 h 323"/>
                <a:gd name="T62" fmla="*/ 21 w 486"/>
                <a:gd name="T63" fmla="*/ 113 h 323"/>
                <a:gd name="T64" fmla="*/ 29 w 486"/>
                <a:gd name="T65" fmla="*/ 127 h 323"/>
                <a:gd name="T66" fmla="*/ 37 w 486"/>
                <a:gd name="T67" fmla="*/ 159 h 323"/>
                <a:gd name="T68" fmla="*/ 51 w 486"/>
                <a:gd name="T69" fmla="*/ 171 h 323"/>
                <a:gd name="T70" fmla="*/ 68 w 486"/>
                <a:gd name="T71" fmla="*/ 180 h 323"/>
                <a:gd name="T72" fmla="*/ 43 w 486"/>
                <a:gd name="T73" fmla="*/ 231 h 323"/>
                <a:gd name="T74" fmla="*/ 28 w 486"/>
                <a:gd name="T75" fmla="*/ 232 h 323"/>
                <a:gd name="T76" fmla="*/ 26 w 486"/>
                <a:gd name="T77" fmla="*/ 248 h 323"/>
                <a:gd name="T78" fmla="*/ 3 w 486"/>
                <a:gd name="T79" fmla="*/ 252 h 323"/>
                <a:gd name="T80" fmla="*/ 13 w 486"/>
                <a:gd name="T81" fmla="*/ 264 h 323"/>
                <a:gd name="T82" fmla="*/ 145 w 486"/>
                <a:gd name="T83" fmla="*/ 302 h 323"/>
                <a:gd name="T84" fmla="*/ 285 w 486"/>
                <a:gd name="T85" fmla="*/ 300 h 323"/>
                <a:gd name="T86" fmla="*/ 356 w 486"/>
                <a:gd name="T87" fmla="*/ 259 h 323"/>
                <a:gd name="T88" fmla="*/ 393 w 486"/>
                <a:gd name="T89" fmla="*/ 256 h 323"/>
                <a:gd name="T90" fmla="*/ 366 w 486"/>
                <a:gd name="T91" fmla="*/ 247 h 323"/>
                <a:gd name="T92" fmla="*/ 381 w 486"/>
                <a:gd name="T93" fmla="*/ 243 h 323"/>
                <a:gd name="T94" fmla="*/ 386 w 486"/>
                <a:gd name="T95" fmla="*/ 238 h 323"/>
                <a:gd name="T96" fmla="*/ 391 w 486"/>
                <a:gd name="T97" fmla="*/ 249 h 323"/>
                <a:gd name="T98" fmla="*/ 407 w 486"/>
                <a:gd name="T99" fmla="*/ 242 h 323"/>
                <a:gd name="T100" fmla="*/ 397 w 486"/>
                <a:gd name="T101" fmla="*/ 258 h 323"/>
                <a:gd name="T102" fmla="*/ 444 w 486"/>
                <a:gd name="T103" fmla="*/ 262 h 323"/>
                <a:gd name="T104" fmla="*/ 450 w 486"/>
                <a:gd name="T105" fmla="*/ 264 h 323"/>
                <a:gd name="T106" fmla="*/ 455 w 486"/>
                <a:gd name="T107" fmla="*/ 266 h 323"/>
                <a:gd name="T108" fmla="*/ 459 w 486"/>
                <a:gd name="T109" fmla="*/ 267 h 323"/>
                <a:gd name="T110" fmla="*/ 464 w 486"/>
                <a:gd name="T111" fmla="*/ 269 h 323"/>
                <a:gd name="T112" fmla="*/ 470 w 486"/>
                <a:gd name="T113" fmla="*/ 26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6" h="323">
                  <a:moveTo>
                    <a:pt x="470" y="263"/>
                  </a:moveTo>
                  <a:cubicBezTo>
                    <a:pt x="469" y="258"/>
                    <a:pt x="472" y="259"/>
                    <a:pt x="472" y="255"/>
                  </a:cubicBezTo>
                  <a:cubicBezTo>
                    <a:pt x="472" y="250"/>
                    <a:pt x="470" y="251"/>
                    <a:pt x="476" y="250"/>
                  </a:cubicBezTo>
                  <a:cubicBezTo>
                    <a:pt x="478" y="250"/>
                    <a:pt x="477" y="244"/>
                    <a:pt x="477" y="242"/>
                  </a:cubicBezTo>
                  <a:cubicBezTo>
                    <a:pt x="477" y="232"/>
                    <a:pt x="477" y="232"/>
                    <a:pt x="477" y="232"/>
                  </a:cubicBezTo>
                  <a:cubicBezTo>
                    <a:pt x="477" y="225"/>
                    <a:pt x="471" y="225"/>
                    <a:pt x="463" y="224"/>
                  </a:cubicBezTo>
                  <a:cubicBezTo>
                    <a:pt x="486" y="155"/>
                    <a:pt x="486" y="155"/>
                    <a:pt x="486" y="155"/>
                  </a:cubicBezTo>
                  <a:cubicBezTo>
                    <a:pt x="486" y="154"/>
                    <a:pt x="486" y="154"/>
                    <a:pt x="486" y="154"/>
                  </a:cubicBezTo>
                  <a:cubicBezTo>
                    <a:pt x="382" y="157"/>
                    <a:pt x="382" y="157"/>
                    <a:pt x="382" y="157"/>
                  </a:cubicBezTo>
                  <a:cubicBezTo>
                    <a:pt x="381" y="140"/>
                    <a:pt x="381" y="140"/>
                    <a:pt x="381" y="140"/>
                  </a:cubicBezTo>
                  <a:cubicBezTo>
                    <a:pt x="377" y="139"/>
                    <a:pt x="366" y="139"/>
                    <a:pt x="365" y="137"/>
                  </a:cubicBezTo>
                  <a:cubicBezTo>
                    <a:pt x="364" y="134"/>
                    <a:pt x="366" y="135"/>
                    <a:pt x="364" y="135"/>
                  </a:cubicBezTo>
                  <a:cubicBezTo>
                    <a:pt x="363" y="134"/>
                    <a:pt x="361" y="135"/>
                    <a:pt x="360" y="135"/>
                  </a:cubicBezTo>
                  <a:cubicBezTo>
                    <a:pt x="359" y="134"/>
                    <a:pt x="361" y="133"/>
                    <a:pt x="361" y="132"/>
                  </a:cubicBezTo>
                  <a:cubicBezTo>
                    <a:pt x="361" y="132"/>
                    <a:pt x="361" y="131"/>
                    <a:pt x="360" y="131"/>
                  </a:cubicBezTo>
                  <a:cubicBezTo>
                    <a:pt x="359" y="131"/>
                    <a:pt x="359" y="132"/>
                    <a:pt x="359" y="132"/>
                  </a:cubicBezTo>
                  <a:cubicBezTo>
                    <a:pt x="358" y="135"/>
                    <a:pt x="354" y="129"/>
                    <a:pt x="355" y="125"/>
                  </a:cubicBezTo>
                  <a:cubicBezTo>
                    <a:pt x="356" y="122"/>
                    <a:pt x="356" y="115"/>
                    <a:pt x="354" y="115"/>
                  </a:cubicBezTo>
                  <a:cubicBezTo>
                    <a:pt x="349" y="114"/>
                    <a:pt x="343" y="116"/>
                    <a:pt x="343" y="111"/>
                  </a:cubicBezTo>
                  <a:cubicBezTo>
                    <a:pt x="346" y="110"/>
                    <a:pt x="349" y="112"/>
                    <a:pt x="350" y="108"/>
                  </a:cubicBezTo>
                  <a:cubicBezTo>
                    <a:pt x="351" y="105"/>
                    <a:pt x="352" y="91"/>
                    <a:pt x="345" y="95"/>
                  </a:cubicBezTo>
                  <a:cubicBezTo>
                    <a:pt x="343" y="96"/>
                    <a:pt x="341" y="95"/>
                    <a:pt x="339" y="96"/>
                  </a:cubicBezTo>
                  <a:cubicBezTo>
                    <a:pt x="333" y="97"/>
                    <a:pt x="337" y="103"/>
                    <a:pt x="332" y="105"/>
                  </a:cubicBezTo>
                  <a:cubicBezTo>
                    <a:pt x="331" y="105"/>
                    <a:pt x="328" y="109"/>
                    <a:pt x="327" y="110"/>
                  </a:cubicBezTo>
                  <a:cubicBezTo>
                    <a:pt x="326" y="111"/>
                    <a:pt x="322" y="112"/>
                    <a:pt x="322" y="112"/>
                  </a:cubicBezTo>
                  <a:cubicBezTo>
                    <a:pt x="320" y="114"/>
                    <a:pt x="322" y="118"/>
                    <a:pt x="319" y="118"/>
                  </a:cubicBezTo>
                  <a:cubicBezTo>
                    <a:pt x="316" y="119"/>
                    <a:pt x="316" y="121"/>
                    <a:pt x="314" y="123"/>
                  </a:cubicBezTo>
                  <a:cubicBezTo>
                    <a:pt x="308" y="122"/>
                    <a:pt x="312" y="120"/>
                    <a:pt x="305" y="120"/>
                  </a:cubicBezTo>
                  <a:cubicBezTo>
                    <a:pt x="299" y="121"/>
                    <a:pt x="295" y="118"/>
                    <a:pt x="292" y="113"/>
                  </a:cubicBezTo>
                  <a:cubicBezTo>
                    <a:pt x="291" y="109"/>
                    <a:pt x="270" y="101"/>
                    <a:pt x="280" y="97"/>
                  </a:cubicBezTo>
                  <a:cubicBezTo>
                    <a:pt x="285" y="95"/>
                    <a:pt x="279" y="87"/>
                    <a:pt x="283" y="86"/>
                  </a:cubicBezTo>
                  <a:cubicBezTo>
                    <a:pt x="290" y="85"/>
                    <a:pt x="285" y="82"/>
                    <a:pt x="289" y="80"/>
                  </a:cubicBezTo>
                  <a:cubicBezTo>
                    <a:pt x="289" y="78"/>
                    <a:pt x="288" y="77"/>
                    <a:pt x="288" y="76"/>
                  </a:cubicBezTo>
                  <a:cubicBezTo>
                    <a:pt x="288" y="71"/>
                    <a:pt x="286" y="73"/>
                    <a:pt x="286" y="67"/>
                  </a:cubicBezTo>
                  <a:cubicBezTo>
                    <a:pt x="286" y="66"/>
                    <a:pt x="282" y="57"/>
                    <a:pt x="281" y="56"/>
                  </a:cubicBezTo>
                  <a:cubicBezTo>
                    <a:pt x="279" y="53"/>
                    <a:pt x="276" y="55"/>
                    <a:pt x="274" y="56"/>
                  </a:cubicBezTo>
                  <a:cubicBezTo>
                    <a:pt x="272" y="57"/>
                    <a:pt x="270" y="56"/>
                    <a:pt x="267" y="59"/>
                  </a:cubicBezTo>
                  <a:cubicBezTo>
                    <a:pt x="265" y="60"/>
                    <a:pt x="261" y="61"/>
                    <a:pt x="258" y="59"/>
                  </a:cubicBezTo>
                  <a:cubicBezTo>
                    <a:pt x="256" y="57"/>
                    <a:pt x="251" y="59"/>
                    <a:pt x="248" y="58"/>
                  </a:cubicBezTo>
                  <a:cubicBezTo>
                    <a:pt x="248" y="57"/>
                    <a:pt x="246" y="55"/>
                    <a:pt x="246" y="55"/>
                  </a:cubicBezTo>
                  <a:cubicBezTo>
                    <a:pt x="246" y="51"/>
                    <a:pt x="242" y="54"/>
                    <a:pt x="242" y="51"/>
                  </a:cubicBezTo>
                  <a:cubicBezTo>
                    <a:pt x="241" y="48"/>
                    <a:pt x="239" y="47"/>
                    <a:pt x="239" y="42"/>
                  </a:cubicBezTo>
                  <a:cubicBezTo>
                    <a:pt x="239" y="40"/>
                    <a:pt x="231" y="37"/>
                    <a:pt x="231" y="36"/>
                  </a:cubicBezTo>
                  <a:cubicBezTo>
                    <a:pt x="231" y="35"/>
                    <a:pt x="231" y="31"/>
                    <a:pt x="231" y="31"/>
                  </a:cubicBezTo>
                  <a:cubicBezTo>
                    <a:pt x="230" y="29"/>
                    <a:pt x="229" y="30"/>
                    <a:pt x="228" y="29"/>
                  </a:cubicBezTo>
                  <a:cubicBezTo>
                    <a:pt x="227" y="27"/>
                    <a:pt x="226" y="23"/>
                    <a:pt x="225" y="2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2"/>
                    <a:pt x="191" y="4"/>
                    <a:pt x="193" y="6"/>
                  </a:cubicBezTo>
                  <a:cubicBezTo>
                    <a:pt x="197" y="8"/>
                    <a:pt x="198" y="10"/>
                    <a:pt x="197" y="14"/>
                  </a:cubicBezTo>
                  <a:cubicBezTo>
                    <a:pt x="195" y="19"/>
                    <a:pt x="196" y="24"/>
                    <a:pt x="196" y="29"/>
                  </a:cubicBezTo>
                  <a:cubicBezTo>
                    <a:pt x="196" y="30"/>
                    <a:pt x="193" y="32"/>
                    <a:pt x="191" y="33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91" y="36"/>
                    <a:pt x="188" y="36"/>
                    <a:pt x="185" y="37"/>
                  </a:cubicBezTo>
                  <a:cubicBezTo>
                    <a:pt x="184" y="38"/>
                    <a:pt x="187" y="42"/>
                    <a:pt x="185" y="43"/>
                  </a:cubicBezTo>
                  <a:cubicBezTo>
                    <a:pt x="182" y="44"/>
                    <a:pt x="185" y="51"/>
                    <a:pt x="180" y="52"/>
                  </a:cubicBezTo>
                  <a:cubicBezTo>
                    <a:pt x="177" y="53"/>
                    <a:pt x="175" y="52"/>
                    <a:pt x="172" y="52"/>
                  </a:cubicBezTo>
                  <a:cubicBezTo>
                    <a:pt x="166" y="52"/>
                    <a:pt x="168" y="57"/>
                    <a:pt x="163" y="59"/>
                  </a:cubicBezTo>
                  <a:cubicBezTo>
                    <a:pt x="159" y="59"/>
                    <a:pt x="154" y="64"/>
                    <a:pt x="149" y="60"/>
                  </a:cubicBezTo>
                  <a:cubicBezTo>
                    <a:pt x="145" y="57"/>
                    <a:pt x="142" y="61"/>
                    <a:pt x="139" y="61"/>
                  </a:cubicBezTo>
                  <a:cubicBezTo>
                    <a:pt x="132" y="61"/>
                    <a:pt x="133" y="65"/>
                    <a:pt x="126" y="67"/>
                  </a:cubicBezTo>
                  <a:cubicBezTo>
                    <a:pt x="123" y="67"/>
                    <a:pt x="121" y="70"/>
                    <a:pt x="121" y="73"/>
                  </a:cubicBezTo>
                  <a:cubicBezTo>
                    <a:pt x="121" y="76"/>
                    <a:pt x="116" y="76"/>
                    <a:pt x="113" y="75"/>
                  </a:cubicBezTo>
                  <a:cubicBezTo>
                    <a:pt x="113" y="75"/>
                    <a:pt x="110" y="70"/>
                    <a:pt x="110" y="70"/>
                  </a:cubicBezTo>
                  <a:cubicBezTo>
                    <a:pt x="110" y="69"/>
                    <a:pt x="110" y="68"/>
                    <a:pt x="110" y="67"/>
                  </a:cubicBezTo>
                  <a:cubicBezTo>
                    <a:pt x="108" y="64"/>
                    <a:pt x="104" y="61"/>
                    <a:pt x="100" y="60"/>
                  </a:cubicBezTo>
                  <a:cubicBezTo>
                    <a:pt x="98" y="59"/>
                    <a:pt x="98" y="55"/>
                    <a:pt x="98" y="53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5" y="47"/>
                    <a:pt x="84" y="48"/>
                    <a:pt x="84" y="49"/>
                  </a:cubicBezTo>
                  <a:cubicBezTo>
                    <a:pt x="84" y="52"/>
                    <a:pt x="83" y="53"/>
                    <a:pt x="80" y="54"/>
                  </a:cubicBezTo>
                  <a:cubicBezTo>
                    <a:pt x="78" y="54"/>
                    <a:pt x="78" y="57"/>
                    <a:pt x="77" y="59"/>
                  </a:cubicBezTo>
                  <a:cubicBezTo>
                    <a:pt x="76" y="61"/>
                    <a:pt x="75" y="63"/>
                    <a:pt x="76" y="66"/>
                  </a:cubicBezTo>
                  <a:cubicBezTo>
                    <a:pt x="77" y="68"/>
                    <a:pt x="83" y="69"/>
                    <a:pt x="85" y="71"/>
                  </a:cubicBezTo>
                  <a:cubicBezTo>
                    <a:pt x="87" y="73"/>
                    <a:pt x="86" y="74"/>
                    <a:pt x="86" y="76"/>
                  </a:cubicBezTo>
                  <a:cubicBezTo>
                    <a:pt x="86" y="77"/>
                    <a:pt x="85" y="78"/>
                    <a:pt x="86" y="78"/>
                  </a:cubicBezTo>
                  <a:cubicBezTo>
                    <a:pt x="87" y="78"/>
                    <a:pt x="87" y="78"/>
                    <a:pt x="8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9" y="76"/>
                    <a:pt x="89" y="76"/>
                    <a:pt x="89" y="75"/>
                  </a:cubicBezTo>
                  <a:cubicBezTo>
                    <a:pt x="89" y="74"/>
                    <a:pt x="89" y="74"/>
                    <a:pt x="90" y="74"/>
                  </a:cubicBezTo>
                  <a:cubicBezTo>
                    <a:pt x="91" y="74"/>
                    <a:pt x="92" y="74"/>
                    <a:pt x="93" y="74"/>
                  </a:cubicBezTo>
                  <a:cubicBezTo>
                    <a:pt x="94" y="74"/>
                    <a:pt x="95" y="76"/>
                    <a:pt x="95" y="77"/>
                  </a:cubicBezTo>
                  <a:cubicBezTo>
                    <a:pt x="94" y="78"/>
                    <a:pt x="94" y="76"/>
                    <a:pt x="94" y="78"/>
                  </a:cubicBezTo>
                  <a:cubicBezTo>
                    <a:pt x="94" y="79"/>
                    <a:pt x="94" y="78"/>
                    <a:pt x="94" y="79"/>
                  </a:cubicBezTo>
                  <a:cubicBezTo>
                    <a:pt x="94" y="79"/>
                    <a:pt x="93" y="80"/>
                    <a:pt x="93" y="80"/>
                  </a:cubicBezTo>
                  <a:cubicBezTo>
                    <a:pt x="93" y="80"/>
                    <a:pt x="93" y="80"/>
                    <a:pt x="93" y="81"/>
                  </a:cubicBezTo>
                  <a:cubicBezTo>
                    <a:pt x="91" y="81"/>
                    <a:pt x="89" y="81"/>
                    <a:pt x="88" y="81"/>
                  </a:cubicBezTo>
                  <a:cubicBezTo>
                    <a:pt x="80" y="81"/>
                    <a:pt x="84" y="95"/>
                    <a:pt x="68" y="83"/>
                  </a:cubicBezTo>
                  <a:cubicBezTo>
                    <a:pt x="66" y="81"/>
                    <a:pt x="64" y="85"/>
                    <a:pt x="62" y="84"/>
                  </a:cubicBezTo>
                  <a:cubicBezTo>
                    <a:pt x="59" y="83"/>
                    <a:pt x="54" y="83"/>
                    <a:pt x="52" y="84"/>
                  </a:cubicBezTo>
                  <a:cubicBezTo>
                    <a:pt x="50" y="86"/>
                    <a:pt x="44" y="87"/>
                    <a:pt x="46" y="91"/>
                  </a:cubicBezTo>
                  <a:cubicBezTo>
                    <a:pt x="49" y="97"/>
                    <a:pt x="31" y="91"/>
                    <a:pt x="30" y="91"/>
                  </a:cubicBezTo>
                  <a:cubicBezTo>
                    <a:pt x="28" y="91"/>
                    <a:pt x="26" y="93"/>
                    <a:pt x="24" y="93"/>
                  </a:cubicBezTo>
                  <a:cubicBezTo>
                    <a:pt x="24" y="93"/>
                    <a:pt x="24" y="94"/>
                    <a:pt x="24" y="94"/>
                  </a:cubicBezTo>
                  <a:cubicBezTo>
                    <a:pt x="24" y="96"/>
                    <a:pt x="23" y="98"/>
                    <a:pt x="22" y="101"/>
                  </a:cubicBezTo>
                  <a:cubicBezTo>
                    <a:pt x="22" y="102"/>
                    <a:pt x="20" y="102"/>
                    <a:pt x="19" y="103"/>
                  </a:cubicBezTo>
                  <a:cubicBezTo>
                    <a:pt x="14" y="107"/>
                    <a:pt x="22" y="109"/>
                    <a:pt x="21" y="113"/>
                  </a:cubicBezTo>
                  <a:cubicBezTo>
                    <a:pt x="20" y="115"/>
                    <a:pt x="19" y="115"/>
                    <a:pt x="19" y="116"/>
                  </a:cubicBezTo>
                  <a:cubicBezTo>
                    <a:pt x="19" y="117"/>
                    <a:pt x="22" y="120"/>
                    <a:pt x="24" y="120"/>
                  </a:cubicBezTo>
                  <a:cubicBezTo>
                    <a:pt x="31" y="120"/>
                    <a:pt x="23" y="126"/>
                    <a:pt x="29" y="127"/>
                  </a:cubicBezTo>
                  <a:cubicBezTo>
                    <a:pt x="36" y="129"/>
                    <a:pt x="37" y="126"/>
                    <a:pt x="39" y="131"/>
                  </a:cubicBezTo>
                  <a:cubicBezTo>
                    <a:pt x="40" y="133"/>
                    <a:pt x="39" y="137"/>
                    <a:pt x="38" y="137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2"/>
                    <a:pt x="38" y="165"/>
                    <a:pt x="40" y="166"/>
                  </a:cubicBezTo>
                  <a:cubicBezTo>
                    <a:pt x="44" y="169"/>
                    <a:pt x="46" y="166"/>
                    <a:pt x="48" y="169"/>
                  </a:cubicBezTo>
                  <a:cubicBezTo>
                    <a:pt x="50" y="170"/>
                    <a:pt x="51" y="168"/>
                    <a:pt x="51" y="171"/>
                  </a:cubicBezTo>
                  <a:cubicBezTo>
                    <a:pt x="51" y="176"/>
                    <a:pt x="50" y="175"/>
                    <a:pt x="55" y="176"/>
                  </a:cubicBezTo>
                  <a:cubicBezTo>
                    <a:pt x="59" y="177"/>
                    <a:pt x="60" y="175"/>
                    <a:pt x="64" y="178"/>
                  </a:cubicBezTo>
                  <a:cubicBezTo>
                    <a:pt x="65" y="180"/>
                    <a:pt x="67" y="179"/>
                    <a:pt x="68" y="180"/>
                  </a:cubicBezTo>
                  <a:cubicBezTo>
                    <a:pt x="63" y="181"/>
                    <a:pt x="58" y="183"/>
                    <a:pt x="58" y="188"/>
                  </a:cubicBezTo>
                  <a:cubicBezTo>
                    <a:pt x="58" y="196"/>
                    <a:pt x="61" y="215"/>
                    <a:pt x="53" y="217"/>
                  </a:cubicBezTo>
                  <a:cubicBezTo>
                    <a:pt x="46" y="218"/>
                    <a:pt x="48" y="231"/>
                    <a:pt x="43" y="231"/>
                  </a:cubicBezTo>
                  <a:cubicBezTo>
                    <a:pt x="41" y="231"/>
                    <a:pt x="37" y="232"/>
                    <a:pt x="37" y="230"/>
                  </a:cubicBezTo>
                  <a:cubicBezTo>
                    <a:pt x="36" y="229"/>
                    <a:pt x="36" y="229"/>
                    <a:pt x="34" y="229"/>
                  </a:cubicBezTo>
                  <a:cubicBezTo>
                    <a:pt x="30" y="229"/>
                    <a:pt x="28" y="228"/>
                    <a:pt x="28" y="232"/>
                  </a:cubicBezTo>
                  <a:cubicBezTo>
                    <a:pt x="28" y="235"/>
                    <a:pt x="31" y="237"/>
                    <a:pt x="31" y="240"/>
                  </a:cubicBezTo>
                  <a:cubicBezTo>
                    <a:pt x="31" y="242"/>
                    <a:pt x="30" y="245"/>
                    <a:pt x="29" y="246"/>
                  </a:cubicBezTo>
                  <a:cubicBezTo>
                    <a:pt x="29" y="246"/>
                    <a:pt x="27" y="245"/>
                    <a:pt x="26" y="248"/>
                  </a:cubicBezTo>
                  <a:cubicBezTo>
                    <a:pt x="26" y="248"/>
                    <a:pt x="26" y="250"/>
                    <a:pt x="26" y="252"/>
                  </a:cubicBezTo>
                  <a:cubicBezTo>
                    <a:pt x="19" y="254"/>
                    <a:pt x="15" y="251"/>
                    <a:pt x="7" y="251"/>
                  </a:cubicBezTo>
                  <a:cubicBezTo>
                    <a:pt x="3" y="251"/>
                    <a:pt x="5" y="252"/>
                    <a:pt x="3" y="252"/>
                  </a:cubicBezTo>
                  <a:cubicBezTo>
                    <a:pt x="2" y="253"/>
                    <a:pt x="1" y="253"/>
                    <a:pt x="1" y="253"/>
                  </a:cubicBezTo>
                  <a:cubicBezTo>
                    <a:pt x="0" y="253"/>
                    <a:pt x="0" y="252"/>
                    <a:pt x="0" y="252"/>
                  </a:cubicBezTo>
                  <a:cubicBezTo>
                    <a:pt x="5" y="257"/>
                    <a:pt x="10" y="261"/>
                    <a:pt x="13" y="264"/>
                  </a:cubicBezTo>
                  <a:cubicBezTo>
                    <a:pt x="20" y="270"/>
                    <a:pt x="66" y="283"/>
                    <a:pt x="75" y="285"/>
                  </a:cubicBezTo>
                  <a:cubicBezTo>
                    <a:pt x="87" y="289"/>
                    <a:pt x="100" y="312"/>
                    <a:pt x="106" y="303"/>
                  </a:cubicBezTo>
                  <a:cubicBezTo>
                    <a:pt x="107" y="301"/>
                    <a:pt x="126" y="301"/>
                    <a:pt x="145" y="302"/>
                  </a:cubicBezTo>
                  <a:cubicBezTo>
                    <a:pt x="171" y="307"/>
                    <a:pt x="190" y="323"/>
                    <a:pt x="218" y="323"/>
                  </a:cubicBezTo>
                  <a:cubicBezTo>
                    <a:pt x="229" y="323"/>
                    <a:pt x="250" y="316"/>
                    <a:pt x="266" y="311"/>
                  </a:cubicBezTo>
                  <a:cubicBezTo>
                    <a:pt x="277" y="309"/>
                    <a:pt x="280" y="301"/>
                    <a:pt x="285" y="300"/>
                  </a:cubicBezTo>
                  <a:cubicBezTo>
                    <a:pt x="308" y="293"/>
                    <a:pt x="334" y="285"/>
                    <a:pt x="347" y="271"/>
                  </a:cubicBezTo>
                  <a:cubicBezTo>
                    <a:pt x="348" y="270"/>
                    <a:pt x="352" y="269"/>
                    <a:pt x="352" y="268"/>
                  </a:cubicBezTo>
                  <a:cubicBezTo>
                    <a:pt x="352" y="262"/>
                    <a:pt x="351" y="260"/>
                    <a:pt x="356" y="259"/>
                  </a:cubicBezTo>
                  <a:cubicBezTo>
                    <a:pt x="361" y="258"/>
                    <a:pt x="366" y="255"/>
                    <a:pt x="371" y="256"/>
                  </a:cubicBezTo>
                  <a:cubicBezTo>
                    <a:pt x="375" y="257"/>
                    <a:pt x="378" y="259"/>
                    <a:pt x="383" y="259"/>
                  </a:cubicBezTo>
                  <a:cubicBezTo>
                    <a:pt x="385" y="259"/>
                    <a:pt x="393" y="258"/>
                    <a:pt x="393" y="256"/>
                  </a:cubicBezTo>
                  <a:cubicBezTo>
                    <a:pt x="389" y="255"/>
                    <a:pt x="372" y="255"/>
                    <a:pt x="372" y="250"/>
                  </a:cubicBezTo>
                  <a:cubicBezTo>
                    <a:pt x="372" y="248"/>
                    <a:pt x="375" y="249"/>
                    <a:pt x="371" y="249"/>
                  </a:cubicBezTo>
                  <a:cubicBezTo>
                    <a:pt x="368" y="249"/>
                    <a:pt x="363" y="250"/>
                    <a:pt x="366" y="247"/>
                  </a:cubicBezTo>
                  <a:cubicBezTo>
                    <a:pt x="367" y="246"/>
                    <a:pt x="370" y="245"/>
                    <a:pt x="371" y="245"/>
                  </a:cubicBezTo>
                  <a:cubicBezTo>
                    <a:pt x="373" y="245"/>
                    <a:pt x="377" y="245"/>
                    <a:pt x="378" y="246"/>
                  </a:cubicBezTo>
                  <a:cubicBezTo>
                    <a:pt x="380" y="248"/>
                    <a:pt x="382" y="247"/>
                    <a:pt x="381" y="243"/>
                  </a:cubicBezTo>
                  <a:cubicBezTo>
                    <a:pt x="380" y="240"/>
                    <a:pt x="378" y="241"/>
                    <a:pt x="382" y="238"/>
                  </a:cubicBezTo>
                  <a:cubicBezTo>
                    <a:pt x="382" y="238"/>
                    <a:pt x="382" y="238"/>
                    <a:pt x="382" y="237"/>
                  </a:cubicBezTo>
                  <a:cubicBezTo>
                    <a:pt x="386" y="236"/>
                    <a:pt x="385" y="237"/>
                    <a:pt x="386" y="238"/>
                  </a:cubicBezTo>
                  <a:cubicBezTo>
                    <a:pt x="387" y="240"/>
                    <a:pt x="390" y="238"/>
                    <a:pt x="392" y="239"/>
                  </a:cubicBezTo>
                  <a:cubicBezTo>
                    <a:pt x="392" y="239"/>
                    <a:pt x="392" y="242"/>
                    <a:pt x="392" y="243"/>
                  </a:cubicBezTo>
                  <a:cubicBezTo>
                    <a:pt x="392" y="246"/>
                    <a:pt x="394" y="248"/>
                    <a:pt x="391" y="249"/>
                  </a:cubicBezTo>
                  <a:cubicBezTo>
                    <a:pt x="397" y="254"/>
                    <a:pt x="393" y="254"/>
                    <a:pt x="396" y="252"/>
                  </a:cubicBezTo>
                  <a:cubicBezTo>
                    <a:pt x="400" y="249"/>
                    <a:pt x="398" y="244"/>
                    <a:pt x="402" y="243"/>
                  </a:cubicBezTo>
                  <a:cubicBezTo>
                    <a:pt x="406" y="243"/>
                    <a:pt x="404" y="245"/>
                    <a:pt x="407" y="242"/>
                  </a:cubicBezTo>
                  <a:cubicBezTo>
                    <a:pt x="412" y="236"/>
                    <a:pt x="418" y="244"/>
                    <a:pt x="414" y="248"/>
                  </a:cubicBezTo>
                  <a:cubicBezTo>
                    <a:pt x="413" y="249"/>
                    <a:pt x="406" y="255"/>
                    <a:pt x="405" y="256"/>
                  </a:cubicBezTo>
                  <a:cubicBezTo>
                    <a:pt x="405" y="256"/>
                    <a:pt x="393" y="255"/>
                    <a:pt x="397" y="258"/>
                  </a:cubicBezTo>
                  <a:cubicBezTo>
                    <a:pt x="399" y="260"/>
                    <a:pt x="414" y="260"/>
                    <a:pt x="416" y="259"/>
                  </a:cubicBezTo>
                  <a:cubicBezTo>
                    <a:pt x="425" y="255"/>
                    <a:pt x="435" y="260"/>
                    <a:pt x="444" y="262"/>
                  </a:cubicBezTo>
                  <a:cubicBezTo>
                    <a:pt x="444" y="262"/>
                    <a:pt x="444" y="262"/>
                    <a:pt x="444" y="262"/>
                  </a:cubicBezTo>
                  <a:cubicBezTo>
                    <a:pt x="445" y="262"/>
                    <a:pt x="446" y="262"/>
                    <a:pt x="447" y="262"/>
                  </a:cubicBezTo>
                  <a:cubicBezTo>
                    <a:pt x="448" y="263"/>
                    <a:pt x="449" y="263"/>
                    <a:pt x="449" y="264"/>
                  </a:cubicBezTo>
                  <a:cubicBezTo>
                    <a:pt x="450" y="264"/>
                    <a:pt x="450" y="264"/>
                    <a:pt x="450" y="264"/>
                  </a:cubicBezTo>
                  <a:cubicBezTo>
                    <a:pt x="451" y="264"/>
                    <a:pt x="451" y="265"/>
                    <a:pt x="452" y="265"/>
                  </a:cubicBezTo>
                  <a:cubicBezTo>
                    <a:pt x="452" y="265"/>
                    <a:pt x="453" y="265"/>
                    <a:pt x="453" y="265"/>
                  </a:cubicBezTo>
                  <a:cubicBezTo>
                    <a:pt x="454" y="266"/>
                    <a:pt x="454" y="266"/>
                    <a:pt x="455" y="266"/>
                  </a:cubicBezTo>
                  <a:cubicBezTo>
                    <a:pt x="455" y="266"/>
                    <a:pt x="455" y="266"/>
                    <a:pt x="456" y="266"/>
                  </a:cubicBezTo>
                  <a:cubicBezTo>
                    <a:pt x="456" y="267"/>
                    <a:pt x="457" y="267"/>
                    <a:pt x="457" y="267"/>
                  </a:cubicBezTo>
                  <a:cubicBezTo>
                    <a:pt x="458" y="267"/>
                    <a:pt x="458" y="267"/>
                    <a:pt x="459" y="267"/>
                  </a:cubicBezTo>
                  <a:cubicBezTo>
                    <a:pt x="459" y="267"/>
                    <a:pt x="460" y="268"/>
                    <a:pt x="460" y="268"/>
                  </a:cubicBezTo>
                  <a:cubicBezTo>
                    <a:pt x="461" y="268"/>
                    <a:pt x="461" y="268"/>
                    <a:pt x="462" y="268"/>
                  </a:cubicBezTo>
                  <a:cubicBezTo>
                    <a:pt x="462" y="268"/>
                    <a:pt x="463" y="268"/>
                    <a:pt x="464" y="269"/>
                  </a:cubicBezTo>
                  <a:cubicBezTo>
                    <a:pt x="464" y="269"/>
                    <a:pt x="464" y="269"/>
                    <a:pt x="464" y="269"/>
                  </a:cubicBezTo>
                  <a:cubicBezTo>
                    <a:pt x="466" y="269"/>
                    <a:pt x="468" y="270"/>
                    <a:pt x="470" y="270"/>
                  </a:cubicBezTo>
                  <a:cubicBezTo>
                    <a:pt x="470" y="268"/>
                    <a:pt x="470" y="265"/>
                    <a:pt x="470" y="263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79" name="Freeform 44">
              <a:extLst>
                <a:ext uri="{FF2B5EF4-FFF2-40B4-BE49-F238E27FC236}">
                  <a16:creationId xmlns:a16="http://schemas.microsoft.com/office/drawing/2014/main" id="{6C74421B-7FEA-2787-15EE-1518B7FAC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" y="3342"/>
              <a:ext cx="576" cy="554"/>
            </a:xfrm>
            <a:custGeom>
              <a:avLst/>
              <a:gdLst>
                <a:gd name="T0" fmla="*/ 272 w 384"/>
                <a:gd name="T1" fmla="*/ 70 h 370"/>
                <a:gd name="T2" fmla="*/ 269 w 384"/>
                <a:gd name="T3" fmla="*/ 63 h 370"/>
                <a:gd name="T4" fmla="*/ 253 w 384"/>
                <a:gd name="T5" fmla="*/ 57 h 370"/>
                <a:gd name="T6" fmla="*/ 245 w 384"/>
                <a:gd name="T7" fmla="*/ 53 h 370"/>
                <a:gd name="T8" fmla="*/ 248 w 384"/>
                <a:gd name="T9" fmla="*/ 40 h 370"/>
                <a:gd name="T10" fmla="*/ 239 w 384"/>
                <a:gd name="T11" fmla="*/ 29 h 370"/>
                <a:gd name="T12" fmla="*/ 230 w 384"/>
                <a:gd name="T13" fmla="*/ 25 h 370"/>
                <a:gd name="T14" fmla="*/ 226 w 384"/>
                <a:gd name="T15" fmla="*/ 12 h 370"/>
                <a:gd name="T16" fmla="*/ 212 w 384"/>
                <a:gd name="T17" fmla="*/ 11 h 370"/>
                <a:gd name="T18" fmla="*/ 200 w 384"/>
                <a:gd name="T19" fmla="*/ 16 h 370"/>
                <a:gd name="T20" fmla="*/ 180 w 384"/>
                <a:gd name="T21" fmla="*/ 32 h 370"/>
                <a:gd name="T22" fmla="*/ 161 w 384"/>
                <a:gd name="T23" fmla="*/ 48 h 370"/>
                <a:gd name="T24" fmla="*/ 147 w 384"/>
                <a:gd name="T25" fmla="*/ 62 h 370"/>
                <a:gd name="T26" fmla="*/ 142 w 384"/>
                <a:gd name="T27" fmla="*/ 70 h 370"/>
                <a:gd name="T28" fmla="*/ 133 w 384"/>
                <a:gd name="T29" fmla="*/ 73 h 370"/>
                <a:gd name="T30" fmla="*/ 129 w 384"/>
                <a:gd name="T31" fmla="*/ 63 h 370"/>
                <a:gd name="T32" fmla="*/ 114 w 384"/>
                <a:gd name="T33" fmla="*/ 58 h 370"/>
                <a:gd name="T34" fmla="*/ 106 w 384"/>
                <a:gd name="T35" fmla="*/ 29 h 370"/>
                <a:gd name="T36" fmla="*/ 99 w 384"/>
                <a:gd name="T37" fmla="*/ 18 h 370"/>
                <a:gd name="T38" fmla="*/ 89 w 384"/>
                <a:gd name="T39" fmla="*/ 13 h 370"/>
                <a:gd name="T40" fmla="*/ 85 w 384"/>
                <a:gd name="T41" fmla="*/ 10 h 370"/>
                <a:gd name="T42" fmla="*/ 70 w 384"/>
                <a:gd name="T43" fmla="*/ 14 h 370"/>
                <a:gd name="T44" fmla="*/ 72 w 384"/>
                <a:gd name="T45" fmla="*/ 47 h 370"/>
                <a:gd name="T46" fmla="*/ 60 w 384"/>
                <a:gd name="T47" fmla="*/ 62 h 370"/>
                <a:gd name="T48" fmla="*/ 43 w 384"/>
                <a:gd name="T49" fmla="*/ 88 h 370"/>
                <a:gd name="T50" fmla="*/ 31 w 384"/>
                <a:gd name="T51" fmla="*/ 94 h 370"/>
                <a:gd name="T52" fmla="*/ 0 w 384"/>
                <a:gd name="T53" fmla="*/ 174 h 370"/>
                <a:gd name="T54" fmla="*/ 13 w 384"/>
                <a:gd name="T55" fmla="*/ 200 h 370"/>
                <a:gd name="T56" fmla="*/ 7 w 384"/>
                <a:gd name="T57" fmla="*/ 220 h 370"/>
                <a:gd name="T58" fmla="*/ 83 w 384"/>
                <a:gd name="T59" fmla="*/ 262 h 370"/>
                <a:gd name="T60" fmla="*/ 211 w 384"/>
                <a:gd name="T61" fmla="*/ 358 h 370"/>
                <a:gd name="T62" fmla="*/ 204 w 384"/>
                <a:gd name="T63" fmla="*/ 296 h 370"/>
                <a:gd name="T64" fmla="*/ 378 w 384"/>
                <a:gd name="T65" fmla="*/ 177 h 370"/>
                <a:gd name="T66" fmla="*/ 384 w 384"/>
                <a:gd name="T67" fmla="*/ 159 h 370"/>
                <a:gd name="T68" fmla="*/ 366 w 384"/>
                <a:gd name="T69" fmla="*/ 155 h 370"/>
                <a:gd name="T70" fmla="*/ 330 w 384"/>
                <a:gd name="T71" fmla="*/ 120 h 370"/>
                <a:gd name="T72" fmla="*/ 311 w 384"/>
                <a:gd name="T73" fmla="*/ 108 h 370"/>
                <a:gd name="T74" fmla="*/ 298 w 384"/>
                <a:gd name="T75" fmla="*/ 96 h 370"/>
                <a:gd name="T76" fmla="*/ 287 w 384"/>
                <a:gd name="T77" fmla="*/ 86 h 370"/>
                <a:gd name="T78" fmla="*/ 281 w 384"/>
                <a:gd name="T79" fmla="*/ 84 h 370"/>
                <a:gd name="T80" fmla="*/ 279 w 384"/>
                <a:gd name="T81" fmla="*/ 81 h 370"/>
                <a:gd name="T82" fmla="*/ 276 w 384"/>
                <a:gd name="T83" fmla="*/ 79 h 370"/>
                <a:gd name="T84" fmla="*/ 274 w 384"/>
                <a:gd name="T85" fmla="*/ 7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4" h="370">
                  <a:moveTo>
                    <a:pt x="277" y="76"/>
                  </a:moveTo>
                  <a:cubicBezTo>
                    <a:pt x="276" y="74"/>
                    <a:pt x="272" y="76"/>
                    <a:pt x="271" y="75"/>
                  </a:cubicBezTo>
                  <a:cubicBezTo>
                    <a:pt x="271" y="74"/>
                    <a:pt x="272" y="71"/>
                    <a:pt x="272" y="70"/>
                  </a:cubicBezTo>
                  <a:cubicBezTo>
                    <a:pt x="272" y="65"/>
                    <a:pt x="274" y="68"/>
                    <a:pt x="274" y="64"/>
                  </a:cubicBezTo>
                  <a:cubicBezTo>
                    <a:pt x="274" y="62"/>
                    <a:pt x="272" y="62"/>
                    <a:pt x="271" y="62"/>
                  </a:cubicBezTo>
                  <a:cubicBezTo>
                    <a:pt x="270" y="61"/>
                    <a:pt x="270" y="60"/>
                    <a:pt x="269" y="63"/>
                  </a:cubicBezTo>
                  <a:cubicBezTo>
                    <a:pt x="267" y="68"/>
                    <a:pt x="266" y="62"/>
                    <a:pt x="266" y="60"/>
                  </a:cubicBezTo>
                  <a:cubicBezTo>
                    <a:pt x="266" y="59"/>
                    <a:pt x="260" y="60"/>
                    <a:pt x="258" y="60"/>
                  </a:cubicBezTo>
                  <a:cubicBezTo>
                    <a:pt x="256" y="60"/>
                    <a:pt x="257" y="57"/>
                    <a:pt x="253" y="57"/>
                  </a:cubicBezTo>
                  <a:cubicBezTo>
                    <a:pt x="250" y="57"/>
                    <a:pt x="249" y="57"/>
                    <a:pt x="248" y="58"/>
                  </a:cubicBezTo>
                  <a:cubicBezTo>
                    <a:pt x="246" y="59"/>
                    <a:pt x="244" y="57"/>
                    <a:pt x="246" y="56"/>
                  </a:cubicBezTo>
                  <a:cubicBezTo>
                    <a:pt x="246" y="55"/>
                    <a:pt x="246" y="53"/>
                    <a:pt x="245" y="53"/>
                  </a:cubicBezTo>
                  <a:cubicBezTo>
                    <a:pt x="243" y="51"/>
                    <a:pt x="245" y="51"/>
                    <a:pt x="247" y="50"/>
                  </a:cubicBezTo>
                  <a:cubicBezTo>
                    <a:pt x="247" y="49"/>
                    <a:pt x="248" y="47"/>
                    <a:pt x="247" y="46"/>
                  </a:cubicBezTo>
                  <a:cubicBezTo>
                    <a:pt x="245" y="44"/>
                    <a:pt x="248" y="42"/>
                    <a:pt x="248" y="40"/>
                  </a:cubicBezTo>
                  <a:cubicBezTo>
                    <a:pt x="247" y="36"/>
                    <a:pt x="244" y="39"/>
                    <a:pt x="244" y="35"/>
                  </a:cubicBezTo>
                  <a:cubicBezTo>
                    <a:pt x="244" y="31"/>
                    <a:pt x="243" y="36"/>
                    <a:pt x="242" y="32"/>
                  </a:cubicBezTo>
                  <a:cubicBezTo>
                    <a:pt x="242" y="29"/>
                    <a:pt x="243" y="29"/>
                    <a:pt x="239" y="29"/>
                  </a:cubicBezTo>
                  <a:cubicBezTo>
                    <a:pt x="236" y="29"/>
                    <a:pt x="237" y="31"/>
                    <a:pt x="234" y="29"/>
                  </a:cubicBezTo>
                  <a:cubicBezTo>
                    <a:pt x="233" y="28"/>
                    <a:pt x="233" y="28"/>
                    <a:pt x="231" y="27"/>
                  </a:cubicBezTo>
                  <a:cubicBezTo>
                    <a:pt x="231" y="27"/>
                    <a:pt x="231" y="26"/>
                    <a:pt x="230" y="25"/>
                  </a:cubicBezTo>
                  <a:cubicBezTo>
                    <a:pt x="230" y="23"/>
                    <a:pt x="232" y="22"/>
                    <a:pt x="230" y="20"/>
                  </a:cubicBezTo>
                  <a:cubicBezTo>
                    <a:pt x="229" y="18"/>
                    <a:pt x="230" y="16"/>
                    <a:pt x="229" y="14"/>
                  </a:cubicBezTo>
                  <a:cubicBezTo>
                    <a:pt x="229" y="13"/>
                    <a:pt x="227" y="13"/>
                    <a:pt x="226" y="12"/>
                  </a:cubicBezTo>
                  <a:cubicBezTo>
                    <a:pt x="223" y="11"/>
                    <a:pt x="222" y="10"/>
                    <a:pt x="219" y="10"/>
                  </a:cubicBezTo>
                  <a:cubicBezTo>
                    <a:pt x="216" y="10"/>
                    <a:pt x="216" y="9"/>
                    <a:pt x="216" y="12"/>
                  </a:cubicBezTo>
                  <a:cubicBezTo>
                    <a:pt x="216" y="14"/>
                    <a:pt x="212" y="16"/>
                    <a:pt x="212" y="11"/>
                  </a:cubicBezTo>
                  <a:cubicBezTo>
                    <a:pt x="212" y="8"/>
                    <a:pt x="211" y="10"/>
                    <a:pt x="210" y="8"/>
                  </a:cubicBezTo>
                  <a:cubicBezTo>
                    <a:pt x="208" y="0"/>
                    <a:pt x="205" y="8"/>
                    <a:pt x="205" y="12"/>
                  </a:cubicBezTo>
                  <a:cubicBezTo>
                    <a:pt x="205" y="16"/>
                    <a:pt x="202" y="15"/>
                    <a:pt x="200" y="16"/>
                  </a:cubicBezTo>
                  <a:cubicBezTo>
                    <a:pt x="196" y="17"/>
                    <a:pt x="196" y="17"/>
                    <a:pt x="196" y="20"/>
                  </a:cubicBezTo>
                  <a:cubicBezTo>
                    <a:pt x="196" y="23"/>
                    <a:pt x="189" y="25"/>
                    <a:pt x="186" y="29"/>
                  </a:cubicBezTo>
                  <a:cubicBezTo>
                    <a:pt x="185" y="30"/>
                    <a:pt x="181" y="30"/>
                    <a:pt x="180" y="32"/>
                  </a:cubicBezTo>
                  <a:cubicBezTo>
                    <a:pt x="179" y="33"/>
                    <a:pt x="179" y="33"/>
                    <a:pt x="179" y="34"/>
                  </a:cubicBezTo>
                  <a:cubicBezTo>
                    <a:pt x="172" y="34"/>
                    <a:pt x="177" y="36"/>
                    <a:pt x="175" y="41"/>
                  </a:cubicBezTo>
                  <a:cubicBezTo>
                    <a:pt x="172" y="49"/>
                    <a:pt x="167" y="45"/>
                    <a:pt x="161" y="48"/>
                  </a:cubicBezTo>
                  <a:cubicBezTo>
                    <a:pt x="158" y="49"/>
                    <a:pt x="156" y="48"/>
                    <a:pt x="156" y="52"/>
                  </a:cubicBezTo>
                  <a:cubicBezTo>
                    <a:pt x="156" y="54"/>
                    <a:pt x="149" y="54"/>
                    <a:pt x="147" y="54"/>
                  </a:cubicBezTo>
                  <a:cubicBezTo>
                    <a:pt x="147" y="56"/>
                    <a:pt x="147" y="61"/>
                    <a:pt x="147" y="62"/>
                  </a:cubicBezTo>
                  <a:cubicBezTo>
                    <a:pt x="146" y="62"/>
                    <a:pt x="146" y="63"/>
                    <a:pt x="145" y="63"/>
                  </a:cubicBezTo>
                  <a:cubicBezTo>
                    <a:pt x="143" y="64"/>
                    <a:pt x="141" y="67"/>
                    <a:pt x="142" y="69"/>
                  </a:cubicBezTo>
                  <a:cubicBezTo>
                    <a:pt x="142" y="70"/>
                    <a:pt x="142" y="69"/>
                    <a:pt x="142" y="70"/>
                  </a:cubicBezTo>
                  <a:cubicBezTo>
                    <a:pt x="142" y="72"/>
                    <a:pt x="142" y="73"/>
                    <a:pt x="142" y="73"/>
                  </a:cubicBezTo>
                  <a:cubicBezTo>
                    <a:pt x="141" y="75"/>
                    <a:pt x="140" y="74"/>
                    <a:pt x="140" y="75"/>
                  </a:cubicBezTo>
                  <a:cubicBezTo>
                    <a:pt x="135" y="75"/>
                    <a:pt x="136" y="75"/>
                    <a:pt x="133" y="73"/>
                  </a:cubicBezTo>
                  <a:cubicBezTo>
                    <a:pt x="131" y="72"/>
                    <a:pt x="134" y="72"/>
                    <a:pt x="134" y="70"/>
                  </a:cubicBezTo>
                  <a:cubicBezTo>
                    <a:pt x="134" y="69"/>
                    <a:pt x="130" y="69"/>
                    <a:pt x="129" y="69"/>
                  </a:cubicBezTo>
                  <a:cubicBezTo>
                    <a:pt x="125" y="70"/>
                    <a:pt x="129" y="64"/>
                    <a:pt x="129" y="63"/>
                  </a:cubicBezTo>
                  <a:cubicBezTo>
                    <a:pt x="130" y="62"/>
                    <a:pt x="129" y="62"/>
                    <a:pt x="128" y="62"/>
                  </a:cubicBezTo>
                  <a:cubicBezTo>
                    <a:pt x="125" y="58"/>
                    <a:pt x="130" y="58"/>
                    <a:pt x="122" y="58"/>
                  </a:cubicBezTo>
                  <a:cubicBezTo>
                    <a:pt x="119" y="58"/>
                    <a:pt x="117" y="58"/>
                    <a:pt x="114" y="58"/>
                  </a:cubicBezTo>
                  <a:cubicBezTo>
                    <a:pt x="109" y="58"/>
                    <a:pt x="110" y="58"/>
                    <a:pt x="110" y="53"/>
                  </a:cubicBezTo>
                  <a:cubicBezTo>
                    <a:pt x="110" y="52"/>
                    <a:pt x="107" y="49"/>
                    <a:pt x="106" y="4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29"/>
                    <a:pt x="99" y="29"/>
                    <a:pt x="101" y="27"/>
                  </a:cubicBezTo>
                  <a:cubicBezTo>
                    <a:pt x="102" y="25"/>
                    <a:pt x="101" y="24"/>
                    <a:pt x="101" y="22"/>
                  </a:cubicBezTo>
                  <a:cubicBezTo>
                    <a:pt x="101" y="20"/>
                    <a:pt x="102" y="18"/>
                    <a:pt x="99" y="18"/>
                  </a:cubicBezTo>
                  <a:cubicBezTo>
                    <a:pt x="97" y="18"/>
                    <a:pt x="96" y="19"/>
                    <a:pt x="94" y="19"/>
                  </a:cubicBezTo>
                  <a:cubicBezTo>
                    <a:pt x="94" y="19"/>
                    <a:pt x="93" y="17"/>
                    <a:pt x="92" y="16"/>
                  </a:cubicBezTo>
                  <a:cubicBezTo>
                    <a:pt x="90" y="14"/>
                    <a:pt x="90" y="16"/>
                    <a:pt x="89" y="13"/>
                  </a:cubicBezTo>
                  <a:cubicBezTo>
                    <a:pt x="88" y="11"/>
                    <a:pt x="90" y="13"/>
                    <a:pt x="91" y="12"/>
                  </a:cubicBezTo>
                  <a:cubicBezTo>
                    <a:pt x="95" y="10"/>
                    <a:pt x="89" y="8"/>
                    <a:pt x="87" y="8"/>
                  </a:cubicBezTo>
                  <a:cubicBezTo>
                    <a:pt x="85" y="8"/>
                    <a:pt x="86" y="10"/>
                    <a:pt x="85" y="10"/>
                  </a:cubicBezTo>
                  <a:cubicBezTo>
                    <a:pt x="83" y="10"/>
                    <a:pt x="81" y="10"/>
                    <a:pt x="79" y="11"/>
                  </a:cubicBezTo>
                  <a:cubicBezTo>
                    <a:pt x="79" y="11"/>
                    <a:pt x="77" y="10"/>
                    <a:pt x="76" y="12"/>
                  </a:cubicBezTo>
                  <a:cubicBezTo>
                    <a:pt x="75" y="15"/>
                    <a:pt x="75" y="12"/>
                    <a:pt x="70" y="14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75" y="36"/>
                    <a:pt x="75" y="42"/>
                    <a:pt x="72" y="47"/>
                  </a:cubicBezTo>
                  <a:cubicBezTo>
                    <a:pt x="71" y="48"/>
                    <a:pt x="69" y="48"/>
                    <a:pt x="68" y="49"/>
                  </a:cubicBezTo>
                  <a:cubicBezTo>
                    <a:pt x="63" y="53"/>
                    <a:pt x="67" y="54"/>
                    <a:pt x="64" y="57"/>
                  </a:cubicBezTo>
                  <a:cubicBezTo>
                    <a:pt x="62" y="59"/>
                    <a:pt x="61" y="57"/>
                    <a:pt x="60" y="62"/>
                  </a:cubicBezTo>
                  <a:cubicBezTo>
                    <a:pt x="59" y="67"/>
                    <a:pt x="58" y="70"/>
                    <a:pt x="56" y="75"/>
                  </a:cubicBezTo>
                  <a:cubicBezTo>
                    <a:pt x="56" y="77"/>
                    <a:pt x="52" y="75"/>
                    <a:pt x="51" y="80"/>
                  </a:cubicBezTo>
                  <a:cubicBezTo>
                    <a:pt x="51" y="92"/>
                    <a:pt x="45" y="82"/>
                    <a:pt x="43" y="88"/>
                  </a:cubicBezTo>
                  <a:cubicBezTo>
                    <a:pt x="43" y="88"/>
                    <a:pt x="43" y="88"/>
                    <a:pt x="43" y="89"/>
                  </a:cubicBezTo>
                  <a:cubicBezTo>
                    <a:pt x="43" y="89"/>
                    <a:pt x="42" y="90"/>
                    <a:pt x="42" y="91"/>
                  </a:cubicBezTo>
                  <a:cubicBezTo>
                    <a:pt x="41" y="94"/>
                    <a:pt x="33" y="92"/>
                    <a:pt x="31" y="94"/>
                  </a:cubicBezTo>
                  <a:cubicBezTo>
                    <a:pt x="28" y="97"/>
                    <a:pt x="31" y="100"/>
                    <a:pt x="30" y="102"/>
                  </a:cubicBezTo>
                  <a:cubicBezTo>
                    <a:pt x="28" y="103"/>
                    <a:pt x="26" y="104"/>
                    <a:pt x="23" y="105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8" y="175"/>
                    <a:pt x="14" y="175"/>
                    <a:pt x="14" y="182"/>
                  </a:cubicBezTo>
                  <a:cubicBezTo>
                    <a:pt x="14" y="192"/>
                    <a:pt x="14" y="192"/>
                    <a:pt x="14" y="192"/>
                  </a:cubicBezTo>
                  <a:cubicBezTo>
                    <a:pt x="14" y="194"/>
                    <a:pt x="15" y="200"/>
                    <a:pt x="13" y="200"/>
                  </a:cubicBezTo>
                  <a:cubicBezTo>
                    <a:pt x="7" y="201"/>
                    <a:pt x="9" y="200"/>
                    <a:pt x="9" y="205"/>
                  </a:cubicBezTo>
                  <a:cubicBezTo>
                    <a:pt x="9" y="209"/>
                    <a:pt x="6" y="208"/>
                    <a:pt x="7" y="213"/>
                  </a:cubicBezTo>
                  <a:cubicBezTo>
                    <a:pt x="7" y="215"/>
                    <a:pt x="7" y="218"/>
                    <a:pt x="7" y="220"/>
                  </a:cubicBezTo>
                  <a:cubicBezTo>
                    <a:pt x="5" y="220"/>
                    <a:pt x="3" y="219"/>
                    <a:pt x="1" y="219"/>
                  </a:cubicBezTo>
                  <a:cubicBezTo>
                    <a:pt x="11" y="221"/>
                    <a:pt x="20" y="222"/>
                    <a:pt x="26" y="227"/>
                  </a:cubicBezTo>
                  <a:cubicBezTo>
                    <a:pt x="42" y="241"/>
                    <a:pt x="68" y="248"/>
                    <a:pt x="83" y="262"/>
                  </a:cubicBezTo>
                  <a:cubicBezTo>
                    <a:pt x="115" y="292"/>
                    <a:pt x="155" y="311"/>
                    <a:pt x="179" y="346"/>
                  </a:cubicBezTo>
                  <a:cubicBezTo>
                    <a:pt x="181" y="349"/>
                    <a:pt x="192" y="359"/>
                    <a:pt x="205" y="370"/>
                  </a:cubicBezTo>
                  <a:cubicBezTo>
                    <a:pt x="208" y="366"/>
                    <a:pt x="211" y="364"/>
                    <a:pt x="211" y="358"/>
                  </a:cubicBezTo>
                  <a:cubicBezTo>
                    <a:pt x="211" y="352"/>
                    <a:pt x="212" y="350"/>
                    <a:pt x="212" y="344"/>
                  </a:cubicBezTo>
                  <a:cubicBezTo>
                    <a:pt x="212" y="331"/>
                    <a:pt x="219" y="322"/>
                    <a:pt x="219" y="308"/>
                  </a:cubicBezTo>
                  <a:cubicBezTo>
                    <a:pt x="204" y="296"/>
                    <a:pt x="204" y="296"/>
                    <a:pt x="204" y="296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382" y="195"/>
                    <a:pt x="382" y="195"/>
                    <a:pt x="382" y="195"/>
                  </a:cubicBezTo>
                  <a:cubicBezTo>
                    <a:pt x="380" y="194"/>
                    <a:pt x="379" y="180"/>
                    <a:pt x="378" y="177"/>
                  </a:cubicBezTo>
                  <a:cubicBezTo>
                    <a:pt x="377" y="173"/>
                    <a:pt x="380" y="171"/>
                    <a:pt x="381" y="167"/>
                  </a:cubicBezTo>
                  <a:cubicBezTo>
                    <a:pt x="381" y="165"/>
                    <a:pt x="384" y="168"/>
                    <a:pt x="384" y="164"/>
                  </a:cubicBezTo>
                  <a:cubicBezTo>
                    <a:pt x="384" y="159"/>
                    <a:pt x="384" y="159"/>
                    <a:pt x="384" y="159"/>
                  </a:cubicBezTo>
                  <a:cubicBezTo>
                    <a:pt x="383" y="159"/>
                    <a:pt x="380" y="160"/>
                    <a:pt x="379" y="160"/>
                  </a:cubicBezTo>
                  <a:cubicBezTo>
                    <a:pt x="378" y="159"/>
                    <a:pt x="377" y="158"/>
                    <a:pt x="376" y="157"/>
                  </a:cubicBezTo>
                  <a:cubicBezTo>
                    <a:pt x="372" y="153"/>
                    <a:pt x="370" y="154"/>
                    <a:pt x="366" y="155"/>
                  </a:cubicBezTo>
                  <a:cubicBezTo>
                    <a:pt x="359" y="158"/>
                    <a:pt x="361" y="147"/>
                    <a:pt x="354" y="145"/>
                  </a:cubicBezTo>
                  <a:cubicBezTo>
                    <a:pt x="353" y="145"/>
                    <a:pt x="351" y="139"/>
                    <a:pt x="350" y="136"/>
                  </a:cubicBezTo>
                  <a:cubicBezTo>
                    <a:pt x="350" y="129"/>
                    <a:pt x="339" y="120"/>
                    <a:pt x="330" y="120"/>
                  </a:cubicBezTo>
                  <a:cubicBezTo>
                    <a:pt x="324" y="120"/>
                    <a:pt x="322" y="121"/>
                    <a:pt x="322" y="113"/>
                  </a:cubicBezTo>
                  <a:cubicBezTo>
                    <a:pt x="320" y="113"/>
                    <a:pt x="318" y="114"/>
                    <a:pt x="316" y="114"/>
                  </a:cubicBezTo>
                  <a:cubicBezTo>
                    <a:pt x="314" y="114"/>
                    <a:pt x="311" y="110"/>
                    <a:pt x="311" y="108"/>
                  </a:cubicBezTo>
                  <a:cubicBezTo>
                    <a:pt x="311" y="105"/>
                    <a:pt x="311" y="107"/>
                    <a:pt x="312" y="106"/>
                  </a:cubicBezTo>
                  <a:cubicBezTo>
                    <a:pt x="315" y="101"/>
                    <a:pt x="302" y="105"/>
                    <a:pt x="302" y="103"/>
                  </a:cubicBezTo>
                  <a:cubicBezTo>
                    <a:pt x="301" y="98"/>
                    <a:pt x="298" y="100"/>
                    <a:pt x="298" y="96"/>
                  </a:cubicBezTo>
                  <a:cubicBezTo>
                    <a:pt x="298" y="92"/>
                    <a:pt x="296" y="94"/>
                    <a:pt x="293" y="93"/>
                  </a:cubicBezTo>
                  <a:cubicBezTo>
                    <a:pt x="291" y="92"/>
                    <a:pt x="291" y="91"/>
                    <a:pt x="290" y="89"/>
                  </a:cubicBezTo>
                  <a:cubicBezTo>
                    <a:pt x="290" y="87"/>
                    <a:pt x="288" y="87"/>
                    <a:pt x="287" y="86"/>
                  </a:cubicBezTo>
                  <a:cubicBezTo>
                    <a:pt x="287" y="86"/>
                    <a:pt x="285" y="86"/>
                    <a:pt x="284" y="86"/>
                  </a:cubicBezTo>
                  <a:cubicBezTo>
                    <a:pt x="283" y="86"/>
                    <a:pt x="282" y="85"/>
                    <a:pt x="281" y="85"/>
                  </a:cubicBezTo>
                  <a:cubicBezTo>
                    <a:pt x="281" y="84"/>
                    <a:pt x="281" y="84"/>
                    <a:pt x="281" y="84"/>
                  </a:cubicBezTo>
                  <a:cubicBezTo>
                    <a:pt x="280" y="82"/>
                    <a:pt x="280" y="82"/>
                    <a:pt x="280" y="81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8" y="80"/>
                    <a:pt x="278" y="81"/>
                    <a:pt x="278" y="80"/>
                  </a:cubicBezTo>
                  <a:cubicBezTo>
                    <a:pt x="277" y="80"/>
                    <a:pt x="276" y="79"/>
                    <a:pt x="276" y="79"/>
                  </a:cubicBezTo>
                  <a:cubicBezTo>
                    <a:pt x="276" y="79"/>
                    <a:pt x="276" y="79"/>
                    <a:pt x="276" y="79"/>
                  </a:cubicBezTo>
                  <a:cubicBezTo>
                    <a:pt x="275" y="78"/>
                    <a:pt x="275" y="77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lnTo>
                    <a:pt x="277" y="76"/>
                  </a:ln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80" name="Freeform 45">
              <a:extLst>
                <a:ext uri="{FF2B5EF4-FFF2-40B4-BE49-F238E27FC236}">
                  <a16:creationId xmlns:a16="http://schemas.microsoft.com/office/drawing/2014/main" id="{2D4324B7-D205-4510-073F-4F3A0587C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" y="2866"/>
              <a:ext cx="515" cy="518"/>
            </a:xfrm>
            <a:custGeom>
              <a:avLst/>
              <a:gdLst>
                <a:gd name="T0" fmla="*/ 282 w 344"/>
                <a:gd name="T1" fmla="*/ 99 h 346"/>
                <a:gd name="T2" fmla="*/ 272 w 344"/>
                <a:gd name="T3" fmla="*/ 68 h 346"/>
                <a:gd name="T4" fmla="*/ 259 w 344"/>
                <a:gd name="T5" fmla="*/ 64 h 346"/>
                <a:gd name="T6" fmla="*/ 252 w 344"/>
                <a:gd name="T7" fmla="*/ 46 h 346"/>
                <a:gd name="T8" fmla="*/ 219 w 344"/>
                <a:gd name="T9" fmla="*/ 34 h 346"/>
                <a:gd name="T10" fmla="*/ 199 w 344"/>
                <a:gd name="T11" fmla="*/ 33 h 346"/>
                <a:gd name="T12" fmla="*/ 191 w 344"/>
                <a:gd name="T13" fmla="*/ 0 h 346"/>
                <a:gd name="T14" fmla="*/ 190 w 344"/>
                <a:gd name="T15" fmla="*/ 1 h 346"/>
                <a:gd name="T16" fmla="*/ 189 w 344"/>
                <a:gd name="T17" fmla="*/ 4 h 346"/>
                <a:gd name="T18" fmla="*/ 188 w 344"/>
                <a:gd name="T19" fmla="*/ 7 h 346"/>
                <a:gd name="T20" fmla="*/ 187 w 344"/>
                <a:gd name="T21" fmla="*/ 12 h 346"/>
                <a:gd name="T22" fmla="*/ 186 w 344"/>
                <a:gd name="T23" fmla="*/ 15 h 346"/>
                <a:gd name="T24" fmla="*/ 185 w 344"/>
                <a:gd name="T25" fmla="*/ 19 h 346"/>
                <a:gd name="T26" fmla="*/ 185 w 344"/>
                <a:gd name="T27" fmla="*/ 24 h 346"/>
                <a:gd name="T28" fmla="*/ 184 w 344"/>
                <a:gd name="T29" fmla="*/ 27 h 346"/>
                <a:gd name="T30" fmla="*/ 184 w 344"/>
                <a:gd name="T31" fmla="*/ 31 h 346"/>
                <a:gd name="T32" fmla="*/ 183 w 344"/>
                <a:gd name="T33" fmla="*/ 34 h 346"/>
                <a:gd name="T34" fmla="*/ 183 w 344"/>
                <a:gd name="T35" fmla="*/ 39 h 346"/>
                <a:gd name="T36" fmla="*/ 183 w 344"/>
                <a:gd name="T37" fmla="*/ 42 h 346"/>
                <a:gd name="T38" fmla="*/ 182 w 344"/>
                <a:gd name="T39" fmla="*/ 45 h 346"/>
                <a:gd name="T40" fmla="*/ 182 w 344"/>
                <a:gd name="T41" fmla="*/ 48 h 346"/>
                <a:gd name="T42" fmla="*/ 182 w 344"/>
                <a:gd name="T43" fmla="*/ 51 h 346"/>
                <a:gd name="T44" fmla="*/ 182 w 344"/>
                <a:gd name="T45" fmla="*/ 54 h 346"/>
                <a:gd name="T46" fmla="*/ 182 w 344"/>
                <a:gd name="T47" fmla="*/ 56 h 346"/>
                <a:gd name="T48" fmla="*/ 182 w 344"/>
                <a:gd name="T49" fmla="*/ 59 h 346"/>
                <a:gd name="T50" fmla="*/ 183 w 344"/>
                <a:gd name="T51" fmla="*/ 60 h 346"/>
                <a:gd name="T52" fmla="*/ 178 w 344"/>
                <a:gd name="T53" fmla="*/ 123 h 346"/>
                <a:gd name="T54" fmla="*/ 106 w 344"/>
                <a:gd name="T55" fmla="*/ 222 h 346"/>
                <a:gd name="T56" fmla="*/ 117 w 344"/>
                <a:gd name="T57" fmla="*/ 225 h 346"/>
                <a:gd name="T58" fmla="*/ 134 w 344"/>
                <a:gd name="T59" fmla="*/ 233 h 346"/>
                <a:gd name="T60" fmla="*/ 130 w 344"/>
                <a:gd name="T61" fmla="*/ 246 h 346"/>
                <a:gd name="T62" fmla="*/ 110 w 344"/>
                <a:gd name="T63" fmla="*/ 257 h 346"/>
                <a:gd name="T64" fmla="*/ 81 w 344"/>
                <a:gd name="T65" fmla="*/ 267 h 346"/>
                <a:gd name="T66" fmla="*/ 67 w 344"/>
                <a:gd name="T67" fmla="*/ 278 h 346"/>
                <a:gd name="T68" fmla="*/ 65 w 344"/>
                <a:gd name="T69" fmla="*/ 271 h 346"/>
                <a:gd name="T70" fmla="*/ 66 w 344"/>
                <a:gd name="T71" fmla="*/ 264 h 346"/>
                <a:gd name="T72" fmla="*/ 48 w 344"/>
                <a:gd name="T73" fmla="*/ 263 h 346"/>
                <a:gd name="T74" fmla="*/ 40 w 344"/>
                <a:gd name="T75" fmla="*/ 258 h 346"/>
                <a:gd name="T76" fmla="*/ 25 w 344"/>
                <a:gd name="T77" fmla="*/ 262 h 346"/>
                <a:gd name="T78" fmla="*/ 30 w 344"/>
                <a:gd name="T79" fmla="*/ 260 h 346"/>
                <a:gd name="T80" fmla="*/ 32 w 344"/>
                <a:gd name="T81" fmla="*/ 254 h 346"/>
                <a:gd name="T82" fmla="*/ 49 w 344"/>
                <a:gd name="T83" fmla="*/ 253 h 346"/>
                <a:gd name="T84" fmla="*/ 59 w 344"/>
                <a:gd name="T85" fmla="*/ 247 h 346"/>
                <a:gd name="T86" fmla="*/ 26 w 344"/>
                <a:gd name="T87" fmla="*/ 248 h 346"/>
                <a:gd name="T88" fmla="*/ 0 w 344"/>
                <a:gd name="T89" fmla="*/ 251 h 346"/>
                <a:gd name="T90" fmla="*/ 9 w 344"/>
                <a:gd name="T91" fmla="*/ 258 h 346"/>
                <a:gd name="T92" fmla="*/ 14 w 344"/>
                <a:gd name="T93" fmla="*/ 267 h 346"/>
                <a:gd name="T94" fmla="*/ 22 w 344"/>
                <a:gd name="T95" fmla="*/ 271 h 346"/>
                <a:gd name="T96" fmla="*/ 29 w 344"/>
                <a:gd name="T97" fmla="*/ 270 h 346"/>
                <a:gd name="T98" fmla="*/ 34 w 344"/>
                <a:gd name="T99" fmla="*/ 272 h 346"/>
                <a:gd name="T100" fmla="*/ 38 w 344"/>
                <a:gd name="T101" fmla="*/ 296 h 346"/>
                <a:gd name="T102" fmla="*/ 50 w 344"/>
                <a:gd name="T103" fmla="*/ 307 h 346"/>
                <a:gd name="T104" fmla="*/ 69 w 344"/>
                <a:gd name="T105" fmla="*/ 313 h 346"/>
                <a:gd name="T106" fmla="*/ 84 w 344"/>
                <a:gd name="T107" fmla="*/ 321 h 346"/>
                <a:gd name="T108" fmla="*/ 97 w 344"/>
                <a:gd name="T109" fmla="*/ 301 h 346"/>
                <a:gd name="T110" fmla="*/ 118 w 344"/>
                <a:gd name="T111" fmla="*/ 306 h 346"/>
                <a:gd name="T112" fmla="*/ 159 w 344"/>
                <a:gd name="T113" fmla="*/ 314 h 346"/>
                <a:gd name="T114" fmla="*/ 160 w 344"/>
                <a:gd name="T115" fmla="*/ 346 h 346"/>
                <a:gd name="T116" fmla="*/ 320 w 344"/>
                <a:gd name="T117" fmla="*/ 321 h 346"/>
                <a:gd name="T118" fmla="*/ 344 w 344"/>
                <a:gd name="T119" fmla="*/ 320 h 346"/>
                <a:gd name="T120" fmla="*/ 331 w 344"/>
                <a:gd name="T121" fmla="*/ 152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4" h="346">
                  <a:moveTo>
                    <a:pt x="317" y="137"/>
                  </a:moveTo>
                  <a:cubicBezTo>
                    <a:pt x="282" y="99"/>
                    <a:pt x="282" y="99"/>
                    <a:pt x="282" y="9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2" y="68"/>
                    <a:pt x="272" y="68"/>
                    <a:pt x="272" y="68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59" y="64"/>
                    <a:pt x="259" y="64"/>
                    <a:pt x="259" y="64"/>
                  </a:cubicBezTo>
                  <a:cubicBezTo>
                    <a:pt x="254" y="64"/>
                    <a:pt x="254" y="64"/>
                    <a:pt x="254" y="64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19" y="48"/>
                    <a:pt x="219" y="48"/>
                    <a:pt x="219" y="48"/>
                  </a:cubicBezTo>
                  <a:cubicBezTo>
                    <a:pt x="219" y="34"/>
                    <a:pt x="219" y="34"/>
                    <a:pt x="219" y="34"/>
                  </a:cubicBezTo>
                  <a:cubicBezTo>
                    <a:pt x="206" y="33"/>
                    <a:pt x="206" y="33"/>
                    <a:pt x="206" y="33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0" y="0"/>
                    <a:pt x="190" y="0"/>
                    <a:pt x="190" y="1"/>
                  </a:cubicBezTo>
                  <a:cubicBezTo>
                    <a:pt x="190" y="1"/>
                    <a:pt x="190" y="2"/>
                    <a:pt x="189" y="2"/>
                  </a:cubicBezTo>
                  <a:cubicBezTo>
                    <a:pt x="189" y="3"/>
                    <a:pt x="189" y="3"/>
                    <a:pt x="189" y="4"/>
                  </a:cubicBezTo>
                  <a:cubicBezTo>
                    <a:pt x="189" y="5"/>
                    <a:pt x="189" y="5"/>
                    <a:pt x="188" y="6"/>
                  </a:cubicBezTo>
                  <a:cubicBezTo>
                    <a:pt x="188" y="6"/>
                    <a:pt x="188" y="7"/>
                    <a:pt x="188" y="7"/>
                  </a:cubicBezTo>
                  <a:cubicBezTo>
                    <a:pt x="188" y="8"/>
                    <a:pt x="188" y="8"/>
                    <a:pt x="188" y="9"/>
                  </a:cubicBezTo>
                  <a:cubicBezTo>
                    <a:pt x="187" y="10"/>
                    <a:pt x="187" y="11"/>
                    <a:pt x="187" y="12"/>
                  </a:cubicBezTo>
                  <a:cubicBezTo>
                    <a:pt x="187" y="13"/>
                    <a:pt x="187" y="13"/>
                    <a:pt x="186" y="14"/>
                  </a:cubicBezTo>
                  <a:cubicBezTo>
                    <a:pt x="186" y="14"/>
                    <a:pt x="186" y="15"/>
                    <a:pt x="186" y="15"/>
                  </a:cubicBezTo>
                  <a:cubicBezTo>
                    <a:pt x="186" y="16"/>
                    <a:pt x="186" y="17"/>
                    <a:pt x="186" y="17"/>
                  </a:cubicBezTo>
                  <a:cubicBezTo>
                    <a:pt x="186" y="18"/>
                    <a:pt x="185" y="18"/>
                    <a:pt x="185" y="19"/>
                  </a:cubicBezTo>
                  <a:cubicBezTo>
                    <a:pt x="185" y="19"/>
                    <a:pt x="185" y="20"/>
                    <a:pt x="185" y="21"/>
                  </a:cubicBezTo>
                  <a:cubicBezTo>
                    <a:pt x="185" y="22"/>
                    <a:pt x="185" y="23"/>
                    <a:pt x="185" y="24"/>
                  </a:cubicBezTo>
                  <a:cubicBezTo>
                    <a:pt x="185" y="24"/>
                    <a:pt x="184" y="25"/>
                    <a:pt x="184" y="26"/>
                  </a:cubicBezTo>
                  <a:cubicBezTo>
                    <a:pt x="184" y="26"/>
                    <a:pt x="184" y="27"/>
                    <a:pt x="184" y="27"/>
                  </a:cubicBezTo>
                  <a:cubicBezTo>
                    <a:pt x="184" y="28"/>
                    <a:pt x="184" y="28"/>
                    <a:pt x="184" y="29"/>
                  </a:cubicBezTo>
                  <a:cubicBezTo>
                    <a:pt x="184" y="30"/>
                    <a:pt x="184" y="30"/>
                    <a:pt x="184" y="31"/>
                  </a:cubicBezTo>
                  <a:cubicBezTo>
                    <a:pt x="184" y="31"/>
                    <a:pt x="184" y="32"/>
                    <a:pt x="183" y="33"/>
                  </a:cubicBezTo>
                  <a:cubicBezTo>
                    <a:pt x="183" y="33"/>
                    <a:pt x="183" y="34"/>
                    <a:pt x="183" y="34"/>
                  </a:cubicBezTo>
                  <a:cubicBezTo>
                    <a:pt x="183" y="35"/>
                    <a:pt x="183" y="36"/>
                    <a:pt x="183" y="37"/>
                  </a:cubicBezTo>
                  <a:cubicBezTo>
                    <a:pt x="183" y="38"/>
                    <a:pt x="183" y="38"/>
                    <a:pt x="183" y="39"/>
                  </a:cubicBezTo>
                  <a:cubicBezTo>
                    <a:pt x="183" y="39"/>
                    <a:pt x="183" y="40"/>
                    <a:pt x="183" y="41"/>
                  </a:cubicBezTo>
                  <a:cubicBezTo>
                    <a:pt x="183" y="41"/>
                    <a:pt x="183" y="41"/>
                    <a:pt x="183" y="42"/>
                  </a:cubicBezTo>
                  <a:cubicBezTo>
                    <a:pt x="183" y="43"/>
                    <a:pt x="183" y="43"/>
                    <a:pt x="183" y="44"/>
                  </a:cubicBezTo>
                  <a:cubicBezTo>
                    <a:pt x="183" y="44"/>
                    <a:pt x="183" y="45"/>
                    <a:pt x="182" y="45"/>
                  </a:cubicBezTo>
                  <a:cubicBezTo>
                    <a:pt x="182" y="46"/>
                    <a:pt x="182" y="47"/>
                    <a:pt x="182" y="48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50"/>
                    <a:pt x="182" y="50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2"/>
                    <a:pt x="182" y="53"/>
                    <a:pt x="182" y="53"/>
                  </a:cubicBezTo>
                  <a:cubicBezTo>
                    <a:pt x="182" y="53"/>
                    <a:pt x="182" y="54"/>
                    <a:pt x="182" y="54"/>
                  </a:cubicBezTo>
                  <a:cubicBezTo>
                    <a:pt x="182" y="55"/>
                    <a:pt x="182" y="55"/>
                    <a:pt x="182" y="56"/>
                  </a:cubicBezTo>
                  <a:cubicBezTo>
                    <a:pt x="182" y="56"/>
                    <a:pt x="182" y="56"/>
                    <a:pt x="182" y="56"/>
                  </a:cubicBezTo>
                  <a:cubicBezTo>
                    <a:pt x="182" y="57"/>
                    <a:pt x="182" y="57"/>
                    <a:pt x="182" y="58"/>
                  </a:cubicBezTo>
                  <a:cubicBezTo>
                    <a:pt x="182" y="58"/>
                    <a:pt x="182" y="58"/>
                    <a:pt x="182" y="59"/>
                  </a:cubicBezTo>
                  <a:cubicBezTo>
                    <a:pt x="183" y="59"/>
                    <a:pt x="183" y="59"/>
                    <a:pt x="183" y="60"/>
                  </a:cubicBezTo>
                  <a:cubicBezTo>
                    <a:pt x="183" y="60"/>
                    <a:pt x="183" y="60"/>
                    <a:pt x="183" y="60"/>
                  </a:cubicBezTo>
                  <a:cubicBezTo>
                    <a:pt x="185" y="68"/>
                    <a:pt x="193" y="78"/>
                    <a:pt x="192" y="90"/>
                  </a:cubicBezTo>
                  <a:cubicBezTo>
                    <a:pt x="191" y="98"/>
                    <a:pt x="181" y="116"/>
                    <a:pt x="178" y="123"/>
                  </a:cubicBezTo>
                  <a:cubicBezTo>
                    <a:pt x="167" y="149"/>
                    <a:pt x="177" y="164"/>
                    <a:pt x="157" y="180"/>
                  </a:cubicBezTo>
                  <a:cubicBezTo>
                    <a:pt x="145" y="190"/>
                    <a:pt x="120" y="220"/>
                    <a:pt x="106" y="222"/>
                  </a:cubicBezTo>
                  <a:cubicBezTo>
                    <a:pt x="107" y="225"/>
                    <a:pt x="106" y="227"/>
                    <a:pt x="109" y="227"/>
                  </a:cubicBezTo>
                  <a:cubicBezTo>
                    <a:pt x="112" y="227"/>
                    <a:pt x="115" y="225"/>
                    <a:pt x="117" y="225"/>
                  </a:cubicBezTo>
                  <a:cubicBezTo>
                    <a:pt x="119" y="225"/>
                    <a:pt x="119" y="229"/>
                    <a:pt x="119" y="231"/>
                  </a:cubicBezTo>
                  <a:cubicBezTo>
                    <a:pt x="121" y="233"/>
                    <a:pt x="128" y="233"/>
                    <a:pt x="134" y="233"/>
                  </a:cubicBezTo>
                  <a:cubicBezTo>
                    <a:pt x="126" y="233"/>
                    <a:pt x="119" y="236"/>
                    <a:pt x="124" y="246"/>
                  </a:cubicBezTo>
                  <a:cubicBezTo>
                    <a:pt x="124" y="246"/>
                    <a:pt x="127" y="246"/>
                    <a:pt x="130" y="246"/>
                  </a:cubicBezTo>
                  <a:cubicBezTo>
                    <a:pt x="136" y="246"/>
                    <a:pt x="123" y="247"/>
                    <a:pt x="122" y="247"/>
                  </a:cubicBezTo>
                  <a:cubicBezTo>
                    <a:pt x="119" y="248"/>
                    <a:pt x="116" y="259"/>
                    <a:pt x="110" y="257"/>
                  </a:cubicBezTo>
                  <a:cubicBezTo>
                    <a:pt x="96" y="251"/>
                    <a:pt x="103" y="271"/>
                    <a:pt x="90" y="270"/>
                  </a:cubicBezTo>
                  <a:cubicBezTo>
                    <a:pt x="89" y="269"/>
                    <a:pt x="84" y="265"/>
                    <a:pt x="81" y="267"/>
                  </a:cubicBezTo>
                  <a:cubicBezTo>
                    <a:pt x="78" y="269"/>
                    <a:pt x="79" y="278"/>
                    <a:pt x="76" y="278"/>
                  </a:cubicBezTo>
                  <a:cubicBezTo>
                    <a:pt x="67" y="278"/>
                    <a:pt x="67" y="278"/>
                    <a:pt x="67" y="278"/>
                  </a:cubicBezTo>
                  <a:cubicBezTo>
                    <a:pt x="61" y="278"/>
                    <a:pt x="63" y="279"/>
                    <a:pt x="62" y="273"/>
                  </a:cubicBezTo>
                  <a:cubicBezTo>
                    <a:pt x="62" y="271"/>
                    <a:pt x="61" y="271"/>
                    <a:pt x="65" y="271"/>
                  </a:cubicBezTo>
                  <a:cubicBezTo>
                    <a:pt x="65" y="271"/>
                    <a:pt x="70" y="272"/>
                    <a:pt x="69" y="270"/>
                  </a:cubicBezTo>
                  <a:cubicBezTo>
                    <a:pt x="68" y="268"/>
                    <a:pt x="66" y="267"/>
                    <a:pt x="66" y="264"/>
                  </a:cubicBezTo>
                  <a:cubicBezTo>
                    <a:pt x="66" y="257"/>
                    <a:pt x="63" y="267"/>
                    <a:pt x="60" y="263"/>
                  </a:cubicBezTo>
                  <a:cubicBezTo>
                    <a:pt x="55" y="255"/>
                    <a:pt x="53" y="266"/>
                    <a:pt x="48" y="263"/>
                  </a:cubicBezTo>
                  <a:cubicBezTo>
                    <a:pt x="46" y="261"/>
                    <a:pt x="48" y="263"/>
                    <a:pt x="44" y="261"/>
                  </a:cubicBezTo>
                  <a:cubicBezTo>
                    <a:pt x="43" y="261"/>
                    <a:pt x="41" y="258"/>
                    <a:pt x="40" y="258"/>
                  </a:cubicBezTo>
                  <a:cubicBezTo>
                    <a:pt x="36" y="257"/>
                    <a:pt x="37" y="259"/>
                    <a:pt x="35" y="261"/>
                  </a:cubicBezTo>
                  <a:cubicBezTo>
                    <a:pt x="34" y="262"/>
                    <a:pt x="27" y="263"/>
                    <a:pt x="25" y="262"/>
                  </a:cubicBezTo>
                  <a:cubicBezTo>
                    <a:pt x="23" y="261"/>
                    <a:pt x="22" y="261"/>
                    <a:pt x="25" y="260"/>
                  </a:cubicBezTo>
                  <a:cubicBezTo>
                    <a:pt x="26" y="260"/>
                    <a:pt x="29" y="260"/>
                    <a:pt x="30" y="260"/>
                  </a:cubicBezTo>
                  <a:cubicBezTo>
                    <a:pt x="31" y="260"/>
                    <a:pt x="34" y="261"/>
                    <a:pt x="34" y="258"/>
                  </a:cubicBezTo>
                  <a:cubicBezTo>
                    <a:pt x="33" y="257"/>
                    <a:pt x="32" y="256"/>
                    <a:pt x="32" y="254"/>
                  </a:cubicBezTo>
                  <a:cubicBezTo>
                    <a:pt x="32" y="252"/>
                    <a:pt x="32" y="252"/>
                    <a:pt x="33" y="252"/>
                  </a:cubicBezTo>
                  <a:cubicBezTo>
                    <a:pt x="39" y="252"/>
                    <a:pt x="44" y="251"/>
                    <a:pt x="49" y="253"/>
                  </a:cubicBezTo>
                  <a:cubicBezTo>
                    <a:pt x="51" y="254"/>
                    <a:pt x="53" y="251"/>
                    <a:pt x="57" y="251"/>
                  </a:cubicBezTo>
                  <a:cubicBezTo>
                    <a:pt x="59" y="251"/>
                    <a:pt x="61" y="249"/>
                    <a:pt x="59" y="247"/>
                  </a:cubicBezTo>
                  <a:cubicBezTo>
                    <a:pt x="58" y="245"/>
                    <a:pt x="49" y="246"/>
                    <a:pt x="46" y="243"/>
                  </a:cubicBezTo>
                  <a:cubicBezTo>
                    <a:pt x="40" y="239"/>
                    <a:pt x="31" y="246"/>
                    <a:pt x="26" y="248"/>
                  </a:cubicBezTo>
                  <a:cubicBezTo>
                    <a:pt x="23" y="249"/>
                    <a:pt x="15" y="248"/>
                    <a:pt x="11" y="249"/>
                  </a:cubicBezTo>
                  <a:cubicBezTo>
                    <a:pt x="6" y="251"/>
                    <a:pt x="3" y="250"/>
                    <a:pt x="0" y="251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9" y="258"/>
                    <a:pt x="9" y="258"/>
                    <a:pt x="9" y="258"/>
                  </a:cubicBezTo>
                  <a:cubicBezTo>
                    <a:pt x="9" y="267"/>
                    <a:pt x="9" y="267"/>
                    <a:pt x="9" y="267"/>
                  </a:cubicBezTo>
                  <a:cubicBezTo>
                    <a:pt x="14" y="267"/>
                    <a:pt x="14" y="267"/>
                    <a:pt x="14" y="267"/>
                  </a:cubicBezTo>
                  <a:cubicBezTo>
                    <a:pt x="15" y="268"/>
                    <a:pt x="15" y="269"/>
                    <a:pt x="15" y="271"/>
                  </a:cubicBezTo>
                  <a:cubicBezTo>
                    <a:pt x="16" y="272"/>
                    <a:pt x="21" y="271"/>
                    <a:pt x="22" y="271"/>
                  </a:cubicBezTo>
                  <a:cubicBezTo>
                    <a:pt x="24" y="271"/>
                    <a:pt x="24" y="271"/>
                    <a:pt x="24" y="271"/>
                  </a:cubicBezTo>
                  <a:cubicBezTo>
                    <a:pt x="25" y="271"/>
                    <a:pt x="29" y="268"/>
                    <a:pt x="29" y="270"/>
                  </a:cubicBezTo>
                  <a:cubicBezTo>
                    <a:pt x="30" y="273"/>
                    <a:pt x="31" y="270"/>
                    <a:pt x="33" y="271"/>
                  </a:cubicBezTo>
                  <a:cubicBezTo>
                    <a:pt x="34" y="272"/>
                    <a:pt x="32" y="272"/>
                    <a:pt x="34" y="272"/>
                  </a:cubicBezTo>
                  <a:cubicBezTo>
                    <a:pt x="38" y="272"/>
                    <a:pt x="38" y="272"/>
                    <a:pt x="38" y="272"/>
                  </a:cubicBezTo>
                  <a:cubicBezTo>
                    <a:pt x="38" y="296"/>
                    <a:pt x="38" y="296"/>
                    <a:pt x="38" y="296"/>
                  </a:cubicBezTo>
                  <a:cubicBezTo>
                    <a:pt x="42" y="296"/>
                    <a:pt x="40" y="308"/>
                    <a:pt x="43" y="308"/>
                  </a:cubicBezTo>
                  <a:cubicBezTo>
                    <a:pt x="47" y="308"/>
                    <a:pt x="48" y="309"/>
                    <a:pt x="50" y="307"/>
                  </a:cubicBezTo>
                  <a:cubicBezTo>
                    <a:pt x="51" y="305"/>
                    <a:pt x="61" y="312"/>
                    <a:pt x="63" y="313"/>
                  </a:cubicBezTo>
                  <a:cubicBezTo>
                    <a:pt x="64" y="313"/>
                    <a:pt x="68" y="312"/>
                    <a:pt x="69" y="313"/>
                  </a:cubicBezTo>
                  <a:cubicBezTo>
                    <a:pt x="71" y="316"/>
                    <a:pt x="66" y="319"/>
                    <a:pt x="71" y="319"/>
                  </a:cubicBezTo>
                  <a:cubicBezTo>
                    <a:pt x="74" y="319"/>
                    <a:pt x="83" y="319"/>
                    <a:pt x="84" y="321"/>
                  </a:cubicBezTo>
                  <a:cubicBezTo>
                    <a:pt x="87" y="325"/>
                    <a:pt x="92" y="325"/>
                    <a:pt x="97" y="325"/>
                  </a:cubicBezTo>
                  <a:cubicBezTo>
                    <a:pt x="97" y="301"/>
                    <a:pt x="97" y="301"/>
                    <a:pt x="97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11" y="301"/>
                    <a:pt x="114" y="304"/>
                    <a:pt x="118" y="306"/>
                  </a:cubicBezTo>
                  <a:cubicBezTo>
                    <a:pt x="126" y="308"/>
                    <a:pt x="126" y="303"/>
                    <a:pt x="133" y="309"/>
                  </a:cubicBezTo>
                  <a:cubicBezTo>
                    <a:pt x="139" y="314"/>
                    <a:pt x="151" y="307"/>
                    <a:pt x="159" y="314"/>
                  </a:cubicBezTo>
                  <a:cubicBezTo>
                    <a:pt x="160" y="346"/>
                    <a:pt x="160" y="346"/>
                    <a:pt x="160" y="346"/>
                  </a:cubicBezTo>
                  <a:cubicBezTo>
                    <a:pt x="160" y="346"/>
                    <a:pt x="160" y="346"/>
                    <a:pt x="160" y="346"/>
                  </a:cubicBezTo>
                  <a:cubicBezTo>
                    <a:pt x="160" y="328"/>
                    <a:pt x="160" y="328"/>
                    <a:pt x="160" y="328"/>
                  </a:cubicBezTo>
                  <a:cubicBezTo>
                    <a:pt x="213" y="328"/>
                    <a:pt x="267" y="325"/>
                    <a:pt x="320" y="321"/>
                  </a:cubicBezTo>
                  <a:cubicBezTo>
                    <a:pt x="320" y="321"/>
                    <a:pt x="321" y="321"/>
                    <a:pt x="321" y="321"/>
                  </a:cubicBezTo>
                  <a:cubicBezTo>
                    <a:pt x="329" y="321"/>
                    <a:pt x="337" y="320"/>
                    <a:pt x="344" y="320"/>
                  </a:cubicBezTo>
                  <a:cubicBezTo>
                    <a:pt x="344" y="320"/>
                    <a:pt x="344" y="320"/>
                    <a:pt x="344" y="320"/>
                  </a:cubicBezTo>
                  <a:cubicBezTo>
                    <a:pt x="331" y="152"/>
                    <a:pt x="331" y="152"/>
                    <a:pt x="331" y="152"/>
                  </a:cubicBezTo>
                  <a:lnTo>
                    <a:pt x="317" y="137"/>
                  </a:ln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81" name="Freeform 46">
              <a:extLst>
                <a:ext uri="{FF2B5EF4-FFF2-40B4-BE49-F238E27FC236}">
                  <a16:creationId xmlns:a16="http://schemas.microsoft.com/office/drawing/2014/main" id="{7EE8108C-2C46-50A2-FFDC-C9B881D97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3" y="3241"/>
              <a:ext cx="480" cy="239"/>
            </a:xfrm>
            <a:custGeom>
              <a:avLst/>
              <a:gdLst>
                <a:gd name="T0" fmla="*/ 266 w 321"/>
                <a:gd name="T1" fmla="*/ 50 h 159"/>
                <a:gd name="T2" fmla="*/ 244 w 321"/>
                <a:gd name="T3" fmla="*/ 70 h 159"/>
                <a:gd name="T4" fmla="*/ 223 w 321"/>
                <a:gd name="T5" fmla="*/ 62 h 159"/>
                <a:gd name="T6" fmla="*/ 198 w 321"/>
                <a:gd name="T7" fmla="*/ 45 h 159"/>
                <a:gd name="T8" fmla="*/ 193 w 321"/>
                <a:gd name="T9" fmla="*/ 20 h 159"/>
                <a:gd name="T10" fmla="*/ 182 w 321"/>
                <a:gd name="T11" fmla="*/ 20 h 159"/>
                <a:gd name="T12" fmla="*/ 169 w 321"/>
                <a:gd name="T13" fmla="*/ 16 h 159"/>
                <a:gd name="T14" fmla="*/ 160 w 321"/>
                <a:gd name="T15" fmla="*/ 0 h 159"/>
                <a:gd name="T16" fmla="*/ 159 w 321"/>
                <a:gd name="T17" fmla="*/ 0 h 159"/>
                <a:gd name="T18" fmla="*/ 155 w 321"/>
                <a:gd name="T19" fmla="*/ 3 h 159"/>
                <a:gd name="T20" fmla="*/ 139 w 321"/>
                <a:gd name="T21" fmla="*/ 10 h 159"/>
                <a:gd name="T22" fmla="*/ 135 w 321"/>
                <a:gd name="T23" fmla="*/ 12 h 159"/>
                <a:gd name="T24" fmla="*/ 133 w 321"/>
                <a:gd name="T25" fmla="*/ 13 h 159"/>
                <a:gd name="T26" fmla="*/ 102 w 321"/>
                <a:gd name="T27" fmla="*/ 33 h 159"/>
                <a:gd name="T28" fmla="*/ 90 w 321"/>
                <a:gd name="T29" fmla="*/ 34 h 159"/>
                <a:gd name="T30" fmla="*/ 14 w 321"/>
                <a:gd name="T31" fmla="*/ 54 h 159"/>
                <a:gd name="T32" fmla="*/ 5 w 321"/>
                <a:gd name="T33" fmla="*/ 67 h 159"/>
                <a:gd name="T34" fmla="*/ 7 w 321"/>
                <a:gd name="T35" fmla="*/ 94 h 159"/>
                <a:gd name="T36" fmla="*/ 34 w 321"/>
                <a:gd name="T37" fmla="*/ 111 h 159"/>
                <a:gd name="T38" fmla="*/ 52 w 321"/>
                <a:gd name="T39" fmla="*/ 142 h 159"/>
                <a:gd name="T40" fmla="*/ 60 w 321"/>
                <a:gd name="T41" fmla="*/ 147 h 159"/>
                <a:gd name="T42" fmla="*/ 73 w 321"/>
                <a:gd name="T43" fmla="*/ 124 h 159"/>
                <a:gd name="T44" fmla="*/ 77 w 321"/>
                <a:gd name="T45" fmla="*/ 103 h 159"/>
                <a:gd name="T46" fmla="*/ 85 w 321"/>
                <a:gd name="T47" fmla="*/ 79 h 159"/>
                <a:gd name="T48" fmla="*/ 96 w 321"/>
                <a:gd name="T49" fmla="*/ 75 h 159"/>
                <a:gd name="T50" fmla="*/ 101 w 321"/>
                <a:gd name="T51" fmla="*/ 83 h 159"/>
                <a:gd name="T52" fmla="*/ 110 w 321"/>
                <a:gd name="T53" fmla="*/ 89 h 159"/>
                <a:gd name="T54" fmla="*/ 115 w 321"/>
                <a:gd name="T55" fmla="*/ 116 h 159"/>
                <a:gd name="T56" fmla="*/ 131 w 321"/>
                <a:gd name="T57" fmla="*/ 125 h 159"/>
                <a:gd name="T58" fmla="*/ 138 w 321"/>
                <a:gd name="T59" fmla="*/ 136 h 159"/>
                <a:gd name="T60" fmla="*/ 149 w 321"/>
                <a:gd name="T61" fmla="*/ 142 h 159"/>
                <a:gd name="T62" fmla="*/ 151 w 321"/>
                <a:gd name="T63" fmla="*/ 136 h 159"/>
                <a:gd name="T64" fmla="*/ 156 w 321"/>
                <a:gd name="T65" fmla="*/ 121 h 159"/>
                <a:gd name="T66" fmla="*/ 184 w 321"/>
                <a:gd name="T67" fmla="*/ 108 h 159"/>
                <a:gd name="T68" fmla="*/ 195 w 321"/>
                <a:gd name="T69" fmla="*/ 96 h 159"/>
                <a:gd name="T70" fmla="*/ 214 w 321"/>
                <a:gd name="T71" fmla="*/ 79 h 159"/>
                <a:gd name="T72" fmla="*/ 225 w 321"/>
                <a:gd name="T73" fmla="*/ 79 h 159"/>
                <a:gd name="T74" fmla="*/ 238 w 321"/>
                <a:gd name="T75" fmla="*/ 81 h 159"/>
                <a:gd name="T76" fmla="*/ 240 w 321"/>
                <a:gd name="T77" fmla="*/ 94 h 159"/>
                <a:gd name="T78" fmla="*/ 251 w 321"/>
                <a:gd name="T79" fmla="*/ 99 h 159"/>
                <a:gd name="T80" fmla="*/ 256 w 321"/>
                <a:gd name="T81" fmla="*/ 113 h 159"/>
                <a:gd name="T82" fmla="*/ 255 w 321"/>
                <a:gd name="T83" fmla="*/ 123 h 159"/>
                <a:gd name="T84" fmla="*/ 267 w 321"/>
                <a:gd name="T85" fmla="*/ 127 h 159"/>
                <a:gd name="T86" fmla="*/ 280 w 321"/>
                <a:gd name="T87" fmla="*/ 129 h 159"/>
                <a:gd name="T88" fmla="*/ 280 w 321"/>
                <a:gd name="T89" fmla="*/ 142 h 159"/>
                <a:gd name="T90" fmla="*/ 283 w 321"/>
                <a:gd name="T91" fmla="*/ 143 h 159"/>
                <a:gd name="T92" fmla="*/ 320 w 321"/>
                <a:gd name="T93" fmla="*/ 9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1" h="159">
                  <a:moveTo>
                    <a:pt x="293" y="58"/>
                  </a:moveTo>
                  <a:cubicBezTo>
                    <a:pt x="286" y="52"/>
                    <a:pt x="286" y="57"/>
                    <a:pt x="278" y="55"/>
                  </a:cubicBezTo>
                  <a:cubicBezTo>
                    <a:pt x="274" y="53"/>
                    <a:pt x="271" y="50"/>
                    <a:pt x="266" y="50"/>
                  </a:cubicBezTo>
                  <a:cubicBezTo>
                    <a:pt x="257" y="50"/>
                    <a:pt x="257" y="50"/>
                    <a:pt x="257" y="50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2" y="74"/>
                    <a:pt x="247" y="74"/>
                    <a:pt x="244" y="70"/>
                  </a:cubicBezTo>
                  <a:cubicBezTo>
                    <a:pt x="243" y="68"/>
                    <a:pt x="234" y="68"/>
                    <a:pt x="231" y="68"/>
                  </a:cubicBezTo>
                  <a:cubicBezTo>
                    <a:pt x="226" y="68"/>
                    <a:pt x="231" y="65"/>
                    <a:pt x="229" y="62"/>
                  </a:cubicBezTo>
                  <a:cubicBezTo>
                    <a:pt x="228" y="61"/>
                    <a:pt x="224" y="62"/>
                    <a:pt x="223" y="62"/>
                  </a:cubicBezTo>
                  <a:cubicBezTo>
                    <a:pt x="221" y="61"/>
                    <a:pt x="211" y="54"/>
                    <a:pt x="210" y="56"/>
                  </a:cubicBezTo>
                  <a:cubicBezTo>
                    <a:pt x="208" y="58"/>
                    <a:pt x="207" y="57"/>
                    <a:pt x="203" y="57"/>
                  </a:cubicBezTo>
                  <a:cubicBezTo>
                    <a:pt x="200" y="57"/>
                    <a:pt x="202" y="45"/>
                    <a:pt x="198" y="45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2" y="21"/>
                    <a:pt x="194" y="21"/>
                    <a:pt x="193" y="20"/>
                  </a:cubicBezTo>
                  <a:cubicBezTo>
                    <a:pt x="191" y="19"/>
                    <a:pt x="190" y="22"/>
                    <a:pt x="189" y="19"/>
                  </a:cubicBezTo>
                  <a:cubicBezTo>
                    <a:pt x="189" y="17"/>
                    <a:pt x="185" y="20"/>
                    <a:pt x="184" y="20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81" y="20"/>
                    <a:pt x="176" y="21"/>
                    <a:pt x="175" y="20"/>
                  </a:cubicBezTo>
                  <a:cubicBezTo>
                    <a:pt x="175" y="18"/>
                    <a:pt x="175" y="17"/>
                    <a:pt x="174" y="16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0" y="5"/>
                    <a:pt x="160" y="5"/>
                    <a:pt x="160" y="5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59" y="0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1"/>
                    <a:pt x="158" y="1"/>
                    <a:pt x="157" y="1"/>
                  </a:cubicBezTo>
                  <a:cubicBezTo>
                    <a:pt x="157" y="1"/>
                    <a:pt x="157" y="1"/>
                    <a:pt x="157" y="1"/>
                  </a:cubicBezTo>
                  <a:cubicBezTo>
                    <a:pt x="157" y="2"/>
                    <a:pt x="156" y="2"/>
                    <a:pt x="155" y="3"/>
                  </a:cubicBezTo>
                  <a:cubicBezTo>
                    <a:pt x="154" y="3"/>
                    <a:pt x="153" y="4"/>
                    <a:pt x="151" y="4"/>
                  </a:cubicBezTo>
                  <a:cubicBezTo>
                    <a:pt x="147" y="6"/>
                    <a:pt x="144" y="8"/>
                    <a:pt x="141" y="10"/>
                  </a:cubicBezTo>
                  <a:cubicBezTo>
                    <a:pt x="140" y="10"/>
                    <a:pt x="139" y="10"/>
                    <a:pt x="139" y="10"/>
                  </a:cubicBezTo>
                  <a:cubicBezTo>
                    <a:pt x="138" y="10"/>
                    <a:pt x="138" y="11"/>
                    <a:pt x="138" y="11"/>
                  </a:cubicBezTo>
                  <a:cubicBezTo>
                    <a:pt x="138" y="11"/>
                    <a:pt x="137" y="11"/>
                    <a:pt x="137" y="11"/>
                  </a:cubicBezTo>
                  <a:cubicBezTo>
                    <a:pt x="136" y="11"/>
                    <a:pt x="135" y="12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4" y="12"/>
                    <a:pt x="134" y="12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3" y="13"/>
                    <a:pt x="132" y="14"/>
                    <a:pt x="132" y="14"/>
                  </a:cubicBezTo>
                  <a:cubicBezTo>
                    <a:pt x="125" y="21"/>
                    <a:pt x="115" y="29"/>
                    <a:pt x="106" y="29"/>
                  </a:cubicBezTo>
                  <a:cubicBezTo>
                    <a:pt x="103" y="29"/>
                    <a:pt x="101" y="30"/>
                    <a:pt x="102" y="33"/>
                  </a:cubicBezTo>
                  <a:cubicBezTo>
                    <a:pt x="102" y="37"/>
                    <a:pt x="99" y="46"/>
                    <a:pt x="93" y="42"/>
                  </a:cubicBezTo>
                  <a:cubicBezTo>
                    <a:pt x="87" y="37"/>
                    <a:pt x="101" y="33"/>
                    <a:pt x="97" y="33"/>
                  </a:cubicBezTo>
                  <a:cubicBezTo>
                    <a:pt x="94" y="33"/>
                    <a:pt x="90" y="34"/>
                    <a:pt x="90" y="34"/>
                  </a:cubicBezTo>
                  <a:cubicBezTo>
                    <a:pt x="87" y="32"/>
                    <a:pt x="81" y="31"/>
                    <a:pt x="78" y="31"/>
                  </a:cubicBezTo>
                  <a:cubicBezTo>
                    <a:pt x="71" y="31"/>
                    <a:pt x="59" y="31"/>
                    <a:pt x="55" y="35"/>
                  </a:cubicBezTo>
                  <a:cubicBezTo>
                    <a:pt x="44" y="47"/>
                    <a:pt x="22" y="41"/>
                    <a:pt x="14" y="54"/>
                  </a:cubicBezTo>
                  <a:cubicBezTo>
                    <a:pt x="14" y="54"/>
                    <a:pt x="7" y="56"/>
                    <a:pt x="6" y="56"/>
                  </a:cubicBezTo>
                  <a:cubicBezTo>
                    <a:pt x="4" y="57"/>
                    <a:pt x="2" y="58"/>
                    <a:pt x="0" y="59"/>
                  </a:cubicBezTo>
                  <a:cubicBezTo>
                    <a:pt x="3" y="62"/>
                    <a:pt x="5" y="64"/>
                    <a:pt x="5" y="67"/>
                  </a:cubicBezTo>
                  <a:cubicBezTo>
                    <a:pt x="5" y="70"/>
                    <a:pt x="5" y="73"/>
                    <a:pt x="5" y="77"/>
                  </a:cubicBezTo>
                  <a:cubicBezTo>
                    <a:pt x="5" y="82"/>
                    <a:pt x="7" y="79"/>
                    <a:pt x="9" y="82"/>
                  </a:cubicBezTo>
                  <a:cubicBezTo>
                    <a:pt x="9" y="83"/>
                    <a:pt x="4" y="89"/>
                    <a:pt x="7" y="94"/>
                  </a:cubicBezTo>
                  <a:cubicBezTo>
                    <a:pt x="8" y="95"/>
                    <a:pt x="15" y="93"/>
                    <a:pt x="17" y="94"/>
                  </a:cubicBezTo>
                  <a:cubicBezTo>
                    <a:pt x="22" y="96"/>
                    <a:pt x="14" y="98"/>
                    <a:pt x="23" y="102"/>
                  </a:cubicBezTo>
                  <a:cubicBezTo>
                    <a:pt x="27" y="105"/>
                    <a:pt x="28" y="110"/>
                    <a:pt x="34" y="111"/>
                  </a:cubicBezTo>
                  <a:cubicBezTo>
                    <a:pt x="39" y="111"/>
                    <a:pt x="47" y="114"/>
                    <a:pt x="45" y="119"/>
                  </a:cubicBezTo>
                  <a:cubicBezTo>
                    <a:pt x="44" y="124"/>
                    <a:pt x="52" y="124"/>
                    <a:pt x="53" y="126"/>
                  </a:cubicBezTo>
                  <a:cubicBezTo>
                    <a:pt x="53" y="126"/>
                    <a:pt x="54" y="140"/>
                    <a:pt x="52" y="142"/>
                  </a:cubicBezTo>
                  <a:cubicBezTo>
                    <a:pt x="47" y="144"/>
                    <a:pt x="52" y="149"/>
                    <a:pt x="52" y="15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4" y="149"/>
                    <a:pt x="60" y="159"/>
                    <a:pt x="60" y="147"/>
                  </a:cubicBezTo>
                  <a:cubicBezTo>
                    <a:pt x="61" y="142"/>
                    <a:pt x="65" y="144"/>
                    <a:pt x="65" y="142"/>
                  </a:cubicBezTo>
                  <a:cubicBezTo>
                    <a:pt x="67" y="137"/>
                    <a:pt x="68" y="134"/>
                    <a:pt x="69" y="129"/>
                  </a:cubicBezTo>
                  <a:cubicBezTo>
                    <a:pt x="70" y="124"/>
                    <a:pt x="71" y="126"/>
                    <a:pt x="73" y="124"/>
                  </a:cubicBezTo>
                  <a:cubicBezTo>
                    <a:pt x="76" y="121"/>
                    <a:pt x="72" y="120"/>
                    <a:pt x="77" y="116"/>
                  </a:cubicBezTo>
                  <a:cubicBezTo>
                    <a:pt x="78" y="115"/>
                    <a:pt x="80" y="115"/>
                    <a:pt x="81" y="114"/>
                  </a:cubicBezTo>
                  <a:cubicBezTo>
                    <a:pt x="84" y="109"/>
                    <a:pt x="84" y="103"/>
                    <a:pt x="77" y="103"/>
                  </a:cubicBezTo>
                  <a:cubicBezTo>
                    <a:pt x="76" y="93"/>
                    <a:pt x="76" y="93"/>
                    <a:pt x="76" y="93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84" y="79"/>
                    <a:pt x="84" y="82"/>
                    <a:pt x="85" y="79"/>
                  </a:cubicBezTo>
                  <a:cubicBezTo>
                    <a:pt x="86" y="77"/>
                    <a:pt x="88" y="78"/>
                    <a:pt x="88" y="78"/>
                  </a:cubicBezTo>
                  <a:cubicBezTo>
                    <a:pt x="90" y="77"/>
                    <a:pt x="92" y="77"/>
                    <a:pt x="94" y="77"/>
                  </a:cubicBezTo>
                  <a:cubicBezTo>
                    <a:pt x="95" y="77"/>
                    <a:pt x="94" y="75"/>
                    <a:pt x="96" y="75"/>
                  </a:cubicBezTo>
                  <a:cubicBezTo>
                    <a:pt x="98" y="75"/>
                    <a:pt x="104" y="77"/>
                    <a:pt x="100" y="79"/>
                  </a:cubicBezTo>
                  <a:cubicBezTo>
                    <a:pt x="99" y="80"/>
                    <a:pt x="97" y="78"/>
                    <a:pt x="98" y="80"/>
                  </a:cubicBezTo>
                  <a:cubicBezTo>
                    <a:pt x="99" y="83"/>
                    <a:pt x="99" y="81"/>
                    <a:pt x="101" y="83"/>
                  </a:cubicBezTo>
                  <a:cubicBezTo>
                    <a:pt x="102" y="84"/>
                    <a:pt x="103" y="86"/>
                    <a:pt x="103" y="86"/>
                  </a:cubicBezTo>
                  <a:cubicBezTo>
                    <a:pt x="105" y="86"/>
                    <a:pt x="106" y="85"/>
                    <a:pt x="108" y="85"/>
                  </a:cubicBezTo>
                  <a:cubicBezTo>
                    <a:pt x="111" y="85"/>
                    <a:pt x="110" y="87"/>
                    <a:pt x="110" y="89"/>
                  </a:cubicBezTo>
                  <a:cubicBezTo>
                    <a:pt x="110" y="91"/>
                    <a:pt x="111" y="92"/>
                    <a:pt x="110" y="94"/>
                  </a:cubicBezTo>
                  <a:cubicBezTo>
                    <a:pt x="108" y="96"/>
                    <a:pt x="114" y="96"/>
                    <a:pt x="115" y="96"/>
                  </a:cubicBezTo>
                  <a:cubicBezTo>
                    <a:pt x="115" y="116"/>
                    <a:pt x="115" y="116"/>
                    <a:pt x="115" y="116"/>
                  </a:cubicBezTo>
                  <a:cubicBezTo>
                    <a:pt x="116" y="116"/>
                    <a:pt x="119" y="119"/>
                    <a:pt x="119" y="120"/>
                  </a:cubicBezTo>
                  <a:cubicBezTo>
                    <a:pt x="119" y="125"/>
                    <a:pt x="118" y="125"/>
                    <a:pt x="123" y="125"/>
                  </a:cubicBezTo>
                  <a:cubicBezTo>
                    <a:pt x="126" y="125"/>
                    <a:pt x="128" y="125"/>
                    <a:pt x="131" y="125"/>
                  </a:cubicBezTo>
                  <a:cubicBezTo>
                    <a:pt x="139" y="125"/>
                    <a:pt x="134" y="125"/>
                    <a:pt x="137" y="129"/>
                  </a:cubicBezTo>
                  <a:cubicBezTo>
                    <a:pt x="138" y="129"/>
                    <a:pt x="139" y="129"/>
                    <a:pt x="138" y="130"/>
                  </a:cubicBezTo>
                  <a:cubicBezTo>
                    <a:pt x="138" y="131"/>
                    <a:pt x="134" y="137"/>
                    <a:pt x="138" y="136"/>
                  </a:cubicBezTo>
                  <a:cubicBezTo>
                    <a:pt x="139" y="136"/>
                    <a:pt x="143" y="136"/>
                    <a:pt x="143" y="137"/>
                  </a:cubicBezTo>
                  <a:cubicBezTo>
                    <a:pt x="143" y="139"/>
                    <a:pt x="140" y="139"/>
                    <a:pt x="142" y="140"/>
                  </a:cubicBezTo>
                  <a:cubicBezTo>
                    <a:pt x="145" y="142"/>
                    <a:pt x="144" y="142"/>
                    <a:pt x="149" y="142"/>
                  </a:cubicBezTo>
                  <a:cubicBezTo>
                    <a:pt x="149" y="141"/>
                    <a:pt x="150" y="142"/>
                    <a:pt x="151" y="140"/>
                  </a:cubicBezTo>
                  <a:cubicBezTo>
                    <a:pt x="151" y="140"/>
                    <a:pt x="151" y="139"/>
                    <a:pt x="151" y="137"/>
                  </a:cubicBezTo>
                  <a:cubicBezTo>
                    <a:pt x="151" y="136"/>
                    <a:pt x="151" y="137"/>
                    <a:pt x="151" y="136"/>
                  </a:cubicBezTo>
                  <a:cubicBezTo>
                    <a:pt x="150" y="134"/>
                    <a:pt x="152" y="131"/>
                    <a:pt x="154" y="130"/>
                  </a:cubicBezTo>
                  <a:cubicBezTo>
                    <a:pt x="155" y="130"/>
                    <a:pt x="155" y="129"/>
                    <a:pt x="156" y="129"/>
                  </a:cubicBezTo>
                  <a:cubicBezTo>
                    <a:pt x="156" y="128"/>
                    <a:pt x="156" y="123"/>
                    <a:pt x="156" y="121"/>
                  </a:cubicBezTo>
                  <a:cubicBezTo>
                    <a:pt x="158" y="121"/>
                    <a:pt x="165" y="121"/>
                    <a:pt x="165" y="119"/>
                  </a:cubicBezTo>
                  <a:cubicBezTo>
                    <a:pt x="165" y="115"/>
                    <a:pt x="167" y="116"/>
                    <a:pt x="170" y="115"/>
                  </a:cubicBezTo>
                  <a:cubicBezTo>
                    <a:pt x="176" y="112"/>
                    <a:pt x="181" y="116"/>
                    <a:pt x="184" y="108"/>
                  </a:cubicBezTo>
                  <a:cubicBezTo>
                    <a:pt x="186" y="103"/>
                    <a:pt x="181" y="101"/>
                    <a:pt x="188" y="101"/>
                  </a:cubicBezTo>
                  <a:cubicBezTo>
                    <a:pt x="188" y="100"/>
                    <a:pt x="188" y="100"/>
                    <a:pt x="189" y="99"/>
                  </a:cubicBezTo>
                  <a:cubicBezTo>
                    <a:pt x="190" y="97"/>
                    <a:pt x="194" y="97"/>
                    <a:pt x="195" y="96"/>
                  </a:cubicBezTo>
                  <a:cubicBezTo>
                    <a:pt x="198" y="92"/>
                    <a:pt x="205" y="90"/>
                    <a:pt x="205" y="87"/>
                  </a:cubicBezTo>
                  <a:cubicBezTo>
                    <a:pt x="205" y="84"/>
                    <a:pt x="205" y="84"/>
                    <a:pt x="209" y="83"/>
                  </a:cubicBezTo>
                  <a:cubicBezTo>
                    <a:pt x="211" y="82"/>
                    <a:pt x="214" y="83"/>
                    <a:pt x="214" y="79"/>
                  </a:cubicBezTo>
                  <a:cubicBezTo>
                    <a:pt x="214" y="75"/>
                    <a:pt x="217" y="67"/>
                    <a:pt x="219" y="75"/>
                  </a:cubicBezTo>
                  <a:cubicBezTo>
                    <a:pt x="220" y="77"/>
                    <a:pt x="221" y="75"/>
                    <a:pt x="221" y="78"/>
                  </a:cubicBezTo>
                  <a:cubicBezTo>
                    <a:pt x="221" y="83"/>
                    <a:pt x="225" y="81"/>
                    <a:pt x="225" y="79"/>
                  </a:cubicBezTo>
                  <a:cubicBezTo>
                    <a:pt x="225" y="76"/>
                    <a:pt x="225" y="77"/>
                    <a:pt x="228" y="77"/>
                  </a:cubicBezTo>
                  <a:cubicBezTo>
                    <a:pt x="231" y="77"/>
                    <a:pt x="232" y="78"/>
                    <a:pt x="235" y="79"/>
                  </a:cubicBezTo>
                  <a:cubicBezTo>
                    <a:pt x="236" y="80"/>
                    <a:pt x="238" y="80"/>
                    <a:pt x="238" y="81"/>
                  </a:cubicBezTo>
                  <a:cubicBezTo>
                    <a:pt x="239" y="83"/>
                    <a:pt x="238" y="85"/>
                    <a:pt x="239" y="87"/>
                  </a:cubicBezTo>
                  <a:cubicBezTo>
                    <a:pt x="241" y="89"/>
                    <a:pt x="239" y="90"/>
                    <a:pt x="239" y="92"/>
                  </a:cubicBezTo>
                  <a:cubicBezTo>
                    <a:pt x="240" y="93"/>
                    <a:pt x="240" y="94"/>
                    <a:pt x="240" y="94"/>
                  </a:cubicBezTo>
                  <a:cubicBezTo>
                    <a:pt x="242" y="95"/>
                    <a:pt x="242" y="95"/>
                    <a:pt x="243" y="96"/>
                  </a:cubicBezTo>
                  <a:cubicBezTo>
                    <a:pt x="246" y="98"/>
                    <a:pt x="245" y="96"/>
                    <a:pt x="248" y="96"/>
                  </a:cubicBezTo>
                  <a:cubicBezTo>
                    <a:pt x="252" y="96"/>
                    <a:pt x="251" y="96"/>
                    <a:pt x="251" y="99"/>
                  </a:cubicBezTo>
                  <a:cubicBezTo>
                    <a:pt x="252" y="103"/>
                    <a:pt x="253" y="98"/>
                    <a:pt x="253" y="102"/>
                  </a:cubicBezTo>
                  <a:cubicBezTo>
                    <a:pt x="253" y="106"/>
                    <a:pt x="256" y="103"/>
                    <a:pt x="257" y="107"/>
                  </a:cubicBezTo>
                  <a:cubicBezTo>
                    <a:pt x="257" y="109"/>
                    <a:pt x="254" y="111"/>
                    <a:pt x="256" y="113"/>
                  </a:cubicBezTo>
                  <a:cubicBezTo>
                    <a:pt x="257" y="114"/>
                    <a:pt x="256" y="116"/>
                    <a:pt x="256" y="117"/>
                  </a:cubicBezTo>
                  <a:cubicBezTo>
                    <a:pt x="254" y="118"/>
                    <a:pt x="252" y="118"/>
                    <a:pt x="254" y="120"/>
                  </a:cubicBezTo>
                  <a:cubicBezTo>
                    <a:pt x="255" y="120"/>
                    <a:pt x="255" y="122"/>
                    <a:pt x="255" y="123"/>
                  </a:cubicBezTo>
                  <a:cubicBezTo>
                    <a:pt x="253" y="124"/>
                    <a:pt x="255" y="126"/>
                    <a:pt x="257" y="125"/>
                  </a:cubicBezTo>
                  <a:cubicBezTo>
                    <a:pt x="258" y="124"/>
                    <a:pt x="259" y="124"/>
                    <a:pt x="262" y="124"/>
                  </a:cubicBezTo>
                  <a:cubicBezTo>
                    <a:pt x="266" y="124"/>
                    <a:pt x="265" y="127"/>
                    <a:pt x="267" y="127"/>
                  </a:cubicBezTo>
                  <a:cubicBezTo>
                    <a:pt x="269" y="127"/>
                    <a:pt x="275" y="126"/>
                    <a:pt x="275" y="127"/>
                  </a:cubicBezTo>
                  <a:cubicBezTo>
                    <a:pt x="275" y="129"/>
                    <a:pt x="276" y="135"/>
                    <a:pt x="278" y="130"/>
                  </a:cubicBezTo>
                  <a:cubicBezTo>
                    <a:pt x="279" y="127"/>
                    <a:pt x="279" y="128"/>
                    <a:pt x="280" y="129"/>
                  </a:cubicBezTo>
                  <a:cubicBezTo>
                    <a:pt x="281" y="129"/>
                    <a:pt x="283" y="129"/>
                    <a:pt x="283" y="131"/>
                  </a:cubicBezTo>
                  <a:cubicBezTo>
                    <a:pt x="283" y="135"/>
                    <a:pt x="281" y="132"/>
                    <a:pt x="281" y="137"/>
                  </a:cubicBezTo>
                  <a:cubicBezTo>
                    <a:pt x="281" y="138"/>
                    <a:pt x="280" y="141"/>
                    <a:pt x="280" y="142"/>
                  </a:cubicBezTo>
                  <a:cubicBezTo>
                    <a:pt x="281" y="143"/>
                    <a:pt x="285" y="141"/>
                    <a:pt x="286" y="143"/>
                  </a:cubicBezTo>
                  <a:cubicBezTo>
                    <a:pt x="283" y="143"/>
                    <a:pt x="283" y="143"/>
                    <a:pt x="283" y="143"/>
                  </a:cubicBezTo>
                  <a:cubicBezTo>
                    <a:pt x="283" y="143"/>
                    <a:pt x="283" y="143"/>
                    <a:pt x="283" y="143"/>
                  </a:cubicBezTo>
                  <a:cubicBezTo>
                    <a:pt x="321" y="142"/>
                    <a:pt x="321" y="142"/>
                    <a:pt x="321" y="142"/>
                  </a:cubicBezTo>
                  <a:cubicBezTo>
                    <a:pt x="321" y="120"/>
                    <a:pt x="321" y="120"/>
                    <a:pt x="321" y="120"/>
                  </a:cubicBezTo>
                  <a:cubicBezTo>
                    <a:pt x="320" y="95"/>
                    <a:pt x="320" y="95"/>
                    <a:pt x="320" y="95"/>
                  </a:cubicBezTo>
                  <a:cubicBezTo>
                    <a:pt x="319" y="63"/>
                    <a:pt x="319" y="63"/>
                    <a:pt x="319" y="63"/>
                  </a:cubicBezTo>
                  <a:cubicBezTo>
                    <a:pt x="311" y="56"/>
                    <a:pt x="299" y="63"/>
                    <a:pt x="293" y="58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82" name="Freeform 47">
              <a:extLst>
                <a:ext uri="{FF2B5EF4-FFF2-40B4-BE49-F238E27FC236}">
                  <a16:creationId xmlns:a16="http://schemas.microsoft.com/office/drawing/2014/main" id="{0DF6AEDC-2FF2-5A5C-30F9-9A8B57EF2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" y="2676"/>
              <a:ext cx="772" cy="826"/>
            </a:xfrm>
            <a:custGeom>
              <a:avLst/>
              <a:gdLst>
                <a:gd name="T0" fmla="*/ 4 w 516"/>
                <a:gd name="T1" fmla="*/ 14 h 552"/>
                <a:gd name="T2" fmla="*/ 17 w 516"/>
                <a:gd name="T3" fmla="*/ 46 h 552"/>
                <a:gd name="T4" fmla="*/ 15 w 516"/>
                <a:gd name="T5" fmla="*/ 79 h 552"/>
                <a:gd name="T6" fmla="*/ 3 w 516"/>
                <a:gd name="T7" fmla="*/ 96 h 552"/>
                <a:gd name="T8" fmla="*/ 12 w 516"/>
                <a:gd name="T9" fmla="*/ 114 h 552"/>
                <a:gd name="T10" fmla="*/ 28 w 516"/>
                <a:gd name="T11" fmla="*/ 140 h 552"/>
                <a:gd name="T12" fmla="*/ 41 w 516"/>
                <a:gd name="T13" fmla="*/ 173 h 552"/>
                <a:gd name="T14" fmla="*/ 32 w 516"/>
                <a:gd name="T15" fmla="*/ 183 h 552"/>
                <a:gd name="T16" fmla="*/ 19 w 516"/>
                <a:gd name="T17" fmla="*/ 180 h 552"/>
                <a:gd name="T18" fmla="*/ 16 w 516"/>
                <a:gd name="T19" fmla="*/ 189 h 552"/>
                <a:gd name="T20" fmla="*/ 19 w 516"/>
                <a:gd name="T21" fmla="*/ 194 h 552"/>
                <a:gd name="T22" fmla="*/ 10 w 516"/>
                <a:gd name="T23" fmla="*/ 226 h 552"/>
                <a:gd name="T24" fmla="*/ 59 w 516"/>
                <a:gd name="T25" fmla="*/ 198 h 552"/>
                <a:gd name="T26" fmla="*/ 65 w 516"/>
                <a:gd name="T27" fmla="*/ 203 h 552"/>
                <a:gd name="T28" fmla="*/ 77 w 516"/>
                <a:gd name="T29" fmla="*/ 178 h 552"/>
                <a:gd name="T30" fmla="*/ 91 w 516"/>
                <a:gd name="T31" fmla="*/ 194 h 552"/>
                <a:gd name="T32" fmla="*/ 113 w 516"/>
                <a:gd name="T33" fmla="*/ 207 h 552"/>
                <a:gd name="T34" fmla="*/ 91 w 516"/>
                <a:gd name="T35" fmla="*/ 229 h 552"/>
                <a:gd name="T36" fmla="*/ 100 w 516"/>
                <a:gd name="T37" fmla="*/ 245 h 552"/>
                <a:gd name="T38" fmla="*/ 118 w 516"/>
                <a:gd name="T39" fmla="*/ 242 h 552"/>
                <a:gd name="T40" fmla="*/ 152 w 516"/>
                <a:gd name="T41" fmla="*/ 246 h 552"/>
                <a:gd name="T42" fmla="*/ 138 w 516"/>
                <a:gd name="T43" fmla="*/ 270 h 552"/>
                <a:gd name="T44" fmla="*/ 127 w 516"/>
                <a:gd name="T45" fmla="*/ 300 h 552"/>
                <a:gd name="T46" fmla="*/ 131 w 516"/>
                <a:gd name="T47" fmla="*/ 314 h 552"/>
                <a:gd name="T48" fmla="*/ 132 w 516"/>
                <a:gd name="T49" fmla="*/ 322 h 552"/>
                <a:gd name="T50" fmla="*/ 157 w 516"/>
                <a:gd name="T51" fmla="*/ 330 h 552"/>
                <a:gd name="T52" fmla="*/ 170 w 516"/>
                <a:gd name="T53" fmla="*/ 333 h 552"/>
                <a:gd name="T54" fmla="*/ 166 w 516"/>
                <a:gd name="T55" fmla="*/ 347 h 552"/>
                <a:gd name="T56" fmla="*/ 147 w 516"/>
                <a:gd name="T57" fmla="*/ 355 h 552"/>
                <a:gd name="T58" fmla="*/ 147 w 516"/>
                <a:gd name="T59" fmla="*/ 374 h 552"/>
                <a:gd name="T60" fmla="*/ 142 w 516"/>
                <a:gd name="T61" fmla="*/ 381 h 552"/>
                <a:gd name="T62" fmla="*/ 143 w 516"/>
                <a:gd name="T63" fmla="*/ 403 h 552"/>
                <a:gd name="T64" fmla="*/ 156 w 516"/>
                <a:gd name="T65" fmla="*/ 410 h 552"/>
                <a:gd name="T66" fmla="*/ 164 w 516"/>
                <a:gd name="T67" fmla="*/ 419 h 552"/>
                <a:gd name="T68" fmla="*/ 188 w 516"/>
                <a:gd name="T69" fmla="*/ 417 h 552"/>
                <a:gd name="T70" fmla="*/ 195 w 516"/>
                <a:gd name="T71" fmla="*/ 421 h 552"/>
                <a:gd name="T72" fmla="*/ 205 w 516"/>
                <a:gd name="T73" fmla="*/ 409 h 552"/>
                <a:gd name="T74" fmla="*/ 233 w 516"/>
                <a:gd name="T75" fmla="*/ 417 h 552"/>
                <a:gd name="T76" fmla="*/ 247 w 516"/>
                <a:gd name="T77" fmla="*/ 437 h 552"/>
                <a:gd name="T78" fmla="*/ 266 w 516"/>
                <a:gd name="T79" fmla="*/ 454 h 552"/>
                <a:gd name="T80" fmla="*/ 294 w 516"/>
                <a:gd name="T81" fmla="*/ 462 h 552"/>
                <a:gd name="T82" fmla="*/ 288 w 516"/>
                <a:gd name="T83" fmla="*/ 492 h 552"/>
                <a:gd name="T84" fmla="*/ 327 w 516"/>
                <a:gd name="T85" fmla="*/ 513 h 552"/>
                <a:gd name="T86" fmla="*/ 347 w 516"/>
                <a:gd name="T87" fmla="*/ 491 h 552"/>
                <a:gd name="T88" fmla="*/ 362 w 516"/>
                <a:gd name="T89" fmla="*/ 510 h 552"/>
                <a:gd name="T90" fmla="*/ 369 w 516"/>
                <a:gd name="T91" fmla="*/ 527 h 552"/>
                <a:gd name="T92" fmla="*/ 389 w 516"/>
                <a:gd name="T93" fmla="*/ 535 h 552"/>
                <a:gd name="T94" fmla="*/ 501 w 516"/>
                <a:gd name="T95" fmla="*/ 547 h 552"/>
                <a:gd name="T96" fmla="*/ 514 w 516"/>
                <a:gd name="T97" fmla="*/ 520 h 552"/>
                <a:gd name="T98" fmla="*/ 485 w 516"/>
                <a:gd name="T99" fmla="*/ 480 h 552"/>
                <a:gd name="T100" fmla="*/ 467 w 516"/>
                <a:gd name="T101" fmla="*/ 455 h 552"/>
                <a:gd name="T102" fmla="*/ 458 w 516"/>
                <a:gd name="T103" fmla="*/ 441 h 552"/>
                <a:gd name="T104" fmla="*/ 451 w 516"/>
                <a:gd name="T105" fmla="*/ 444 h 552"/>
                <a:gd name="T106" fmla="*/ 373 w 516"/>
                <a:gd name="T107" fmla="*/ 404 h 552"/>
                <a:gd name="T108" fmla="*/ 266 w 516"/>
                <a:gd name="T109" fmla="*/ 356 h 552"/>
                <a:gd name="T110" fmla="*/ 124 w 516"/>
                <a:gd name="T111" fmla="*/ 153 h 552"/>
                <a:gd name="T112" fmla="*/ 90 w 516"/>
                <a:gd name="T113" fmla="*/ 84 h 552"/>
                <a:gd name="T114" fmla="*/ 108 w 516"/>
                <a:gd name="T115" fmla="*/ 94 h 552"/>
                <a:gd name="T116" fmla="*/ 118 w 516"/>
                <a:gd name="T117" fmla="*/ 122 h 552"/>
                <a:gd name="T118" fmla="*/ 91 w 516"/>
                <a:gd name="T119" fmla="*/ 62 h 552"/>
                <a:gd name="T120" fmla="*/ 71 w 516"/>
                <a:gd name="T121" fmla="*/ 25 h 552"/>
                <a:gd name="T122" fmla="*/ 58 w 516"/>
                <a:gd name="T123" fmla="*/ 2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6" h="552">
                  <a:moveTo>
                    <a:pt x="35" y="0"/>
                  </a:moveTo>
                  <a:cubicBezTo>
                    <a:pt x="31" y="0"/>
                    <a:pt x="27" y="1"/>
                    <a:pt x="26" y="6"/>
                  </a:cubicBezTo>
                  <a:cubicBezTo>
                    <a:pt x="26" y="8"/>
                    <a:pt x="24" y="7"/>
                    <a:pt x="22" y="8"/>
                  </a:cubicBezTo>
                  <a:cubicBezTo>
                    <a:pt x="16" y="14"/>
                    <a:pt x="8" y="1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6" y="21"/>
                    <a:pt x="15" y="22"/>
                    <a:pt x="20" y="22"/>
                  </a:cubicBezTo>
                  <a:cubicBezTo>
                    <a:pt x="28" y="22"/>
                    <a:pt x="22" y="42"/>
                    <a:pt x="17" y="46"/>
                  </a:cubicBezTo>
                  <a:cubicBezTo>
                    <a:pt x="9" y="51"/>
                    <a:pt x="13" y="56"/>
                    <a:pt x="10" y="66"/>
                  </a:cubicBezTo>
                  <a:cubicBezTo>
                    <a:pt x="9" y="68"/>
                    <a:pt x="5" y="68"/>
                    <a:pt x="6" y="68"/>
                  </a:cubicBezTo>
                  <a:cubicBezTo>
                    <a:pt x="11" y="69"/>
                    <a:pt x="14" y="67"/>
                    <a:pt x="15" y="73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1" y="89"/>
                    <a:pt x="1" y="90"/>
                  </a:cubicBezTo>
                  <a:cubicBezTo>
                    <a:pt x="2" y="91"/>
                    <a:pt x="2" y="93"/>
                    <a:pt x="2" y="94"/>
                  </a:cubicBezTo>
                  <a:cubicBezTo>
                    <a:pt x="2" y="95"/>
                    <a:pt x="3" y="94"/>
                    <a:pt x="3" y="96"/>
                  </a:cubicBezTo>
                  <a:cubicBezTo>
                    <a:pt x="3" y="98"/>
                    <a:pt x="3" y="99"/>
                    <a:pt x="4" y="101"/>
                  </a:cubicBezTo>
                  <a:cubicBezTo>
                    <a:pt x="4" y="103"/>
                    <a:pt x="3" y="102"/>
                    <a:pt x="5" y="102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21" y="134"/>
                    <a:pt x="19" y="137"/>
                    <a:pt x="21" y="138"/>
                  </a:cubicBezTo>
                  <a:cubicBezTo>
                    <a:pt x="22" y="139"/>
                    <a:pt x="27" y="140"/>
                    <a:pt x="28" y="140"/>
                  </a:cubicBezTo>
                  <a:cubicBezTo>
                    <a:pt x="29" y="140"/>
                    <a:pt x="34" y="142"/>
                    <a:pt x="35" y="140"/>
                  </a:cubicBezTo>
                  <a:cubicBezTo>
                    <a:pt x="44" y="129"/>
                    <a:pt x="51" y="150"/>
                    <a:pt x="49" y="154"/>
                  </a:cubicBezTo>
                  <a:cubicBezTo>
                    <a:pt x="47" y="157"/>
                    <a:pt x="45" y="162"/>
                    <a:pt x="42" y="165"/>
                  </a:cubicBezTo>
                  <a:cubicBezTo>
                    <a:pt x="40" y="167"/>
                    <a:pt x="41" y="169"/>
                    <a:pt x="41" y="173"/>
                  </a:cubicBezTo>
                  <a:cubicBezTo>
                    <a:pt x="41" y="178"/>
                    <a:pt x="38" y="178"/>
                    <a:pt x="38" y="178"/>
                  </a:cubicBezTo>
                  <a:cubicBezTo>
                    <a:pt x="37" y="179"/>
                    <a:pt x="37" y="184"/>
                    <a:pt x="37" y="185"/>
                  </a:cubicBezTo>
                  <a:cubicBezTo>
                    <a:pt x="36" y="185"/>
                    <a:pt x="34" y="185"/>
                    <a:pt x="33" y="185"/>
                  </a:cubicBezTo>
                  <a:cubicBezTo>
                    <a:pt x="32" y="185"/>
                    <a:pt x="32" y="185"/>
                    <a:pt x="32" y="183"/>
                  </a:cubicBezTo>
                  <a:cubicBezTo>
                    <a:pt x="32" y="181"/>
                    <a:pt x="29" y="182"/>
                    <a:pt x="29" y="180"/>
                  </a:cubicBezTo>
                  <a:cubicBezTo>
                    <a:pt x="29" y="180"/>
                    <a:pt x="33" y="173"/>
                    <a:pt x="28" y="173"/>
                  </a:cubicBezTo>
                  <a:cubicBezTo>
                    <a:pt x="25" y="173"/>
                    <a:pt x="23" y="173"/>
                    <a:pt x="21" y="175"/>
                  </a:cubicBezTo>
                  <a:cubicBezTo>
                    <a:pt x="20" y="176"/>
                    <a:pt x="21" y="179"/>
                    <a:pt x="19" y="180"/>
                  </a:cubicBezTo>
                  <a:cubicBezTo>
                    <a:pt x="17" y="182"/>
                    <a:pt x="13" y="182"/>
                    <a:pt x="10" y="183"/>
                  </a:cubicBezTo>
                  <a:cubicBezTo>
                    <a:pt x="8" y="184"/>
                    <a:pt x="8" y="187"/>
                    <a:pt x="6" y="187"/>
                  </a:cubicBezTo>
                  <a:cubicBezTo>
                    <a:pt x="6" y="190"/>
                    <a:pt x="6" y="191"/>
                    <a:pt x="8" y="191"/>
                  </a:cubicBezTo>
                  <a:cubicBezTo>
                    <a:pt x="11" y="191"/>
                    <a:pt x="14" y="191"/>
                    <a:pt x="16" y="189"/>
                  </a:cubicBezTo>
                  <a:cubicBezTo>
                    <a:pt x="18" y="187"/>
                    <a:pt x="17" y="187"/>
                    <a:pt x="20" y="187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89"/>
                    <a:pt x="26" y="189"/>
                    <a:pt x="26" y="189"/>
                  </a:cubicBezTo>
                  <a:cubicBezTo>
                    <a:pt x="26" y="192"/>
                    <a:pt x="23" y="191"/>
                    <a:pt x="19" y="194"/>
                  </a:cubicBezTo>
                  <a:cubicBezTo>
                    <a:pt x="18" y="196"/>
                    <a:pt x="16" y="201"/>
                    <a:pt x="14" y="202"/>
                  </a:cubicBezTo>
                  <a:cubicBezTo>
                    <a:pt x="11" y="204"/>
                    <a:pt x="11" y="202"/>
                    <a:pt x="9" y="207"/>
                  </a:cubicBezTo>
                  <a:cubicBezTo>
                    <a:pt x="7" y="210"/>
                    <a:pt x="9" y="211"/>
                    <a:pt x="9" y="216"/>
                  </a:cubicBezTo>
                  <a:cubicBezTo>
                    <a:pt x="9" y="219"/>
                    <a:pt x="8" y="226"/>
                    <a:pt x="10" y="226"/>
                  </a:cubicBezTo>
                  <a:cubicBezTo>
                    <a:pt x="13" y="226"/>
                    <a:pt x="19" y="228"/>
                    <a:pt x="20" y="226"/>
                  </a:cubicBezTo>
                  <a:cubicBezTo>
                    <a:pt x="21" y="224"/>
                    <a:pt x="22" y="223"/>
                    <a:pt x="24" y="220"/>
                  </a:cubicBezTo>
                  <a:cubicBezTo>
                    <a:pt x="28" y="214"/>
                    <a:pt x="38" y="215"/>
                    <a:pt x="43" y="209"/>
                  </a:cubicBezTo>
                  <a:cubicBezTo>
                    <a:pt x="46" y="204"/>
                    <a:pt x="56" y="189"/>
                    <a:pt x="59" y="198"/>
                  </a:cubicBezTo>
                  <a:cubicBezTo>
                    <a:pt x="60" y="199"/>
                    <a:pt x="62" y="200"/>
                    <a:pt x="62" y="200"/>
                  </a:cubicBezTo>
                  <a:cubicBezTo>
                    <a:pt x="64" y="201"/>
                    <a:pt x="63" y="201"/>
                    <a:pt x="64" y="202"/>
                  </a:cubicBezTo>
                  <a:cubicBezTo>
                    <a:pt x="65" y="202"/>
                    <a:pt x="65" y="201"/>
                    <a:pt x="65" y="203"/>
                  </a:cubicBezTo>
                  <a:cubicBezTo>
                    <a:pt x="65" y="203"/>
                    <a:pt x="65" y="203"/>
                    <a:pt x="65" y="203"/>
                  </a:cubicBezTo>
                  <a:cubicBezTo>
                    <a:pt x="68" y="203"/>
                    <a:pt x="70" y="203"/>
                    <a:pt x="71" y="202"/>
                  </a:cubicBezTo>
                  <a:cubicBezTo>
                    <a:pt x="73" y="200"/>
                    <a:pt x="74" y="195"/>
                    <a:pt x="74" y="192"/>
                  </a:cubicBezTo>
                  <a:cubicBezTo>
                    <a:pt x="74" y="188"/>
                    <a:pt x="73" y="188"/>
                    <a:pt x="73" y="186"/>
                  </a:cubicBezTo>
                  <a:cubicBezTo>
                    <a:pt x="73" y="184"/>
                    <a:pt x="76" y="180"/>
                    <a:pt x="77" y="178"/>
                  </a:cubicBezTo>
                  <a:cubicBezTo>
                    <a:pt x="78" y="175"/>
                    <a:pt x="79" y="172"/>
                    <a:pt x="82" y="171"/>
                  </a:cubicBezTo>
                  <a:cubicBezTo>
                    <a:pt x="83" y="171"/>
                    <a:pt x="91" y="171"/>
                    <a:pt x="92" y="172"/>
                  </a:cubicBezTo>
                  <a:cubicBezTo>
                    <a:pt x="93" y="174"/>
                    <a:pt x="92" y="182"/>
                    <a:pt x="92" y="185"/>
                  </a:cubicBezTo>
                  <a:cubicBezTo>
                    <a:pt x="93" y="190"/>
                    <a:pt x="96" y="189"/>
                    <a:pt x="91" y="194"/>
                  </a:cubicBezTo>
                  <a:cubicBezTo>
                    <a:pt x="91" y="198"/>
                    <a:pt x="92" y="197"/>
                    <a:pt x="95" y="200"/>
                  </a:cubicBezTo>
                  <a:cubicBezTo>
                    <a:pt x="98" y="202"/>
                    <a:pt x="105" y="202"/>
                    <a:pt x="109" y="202"/>
                  </a:cubicBezTo>
                  <a:cubicBezTo>
                    <a:pt x="110" y="202"/>
                    <a:pt x="113" y="202"/>
                    <a:pt x="113" y="204"/>
                  </a:cubicBezTo>
                  <a:cubicBezTo>
                    <a:pt x="113" y="207"/>
                    <a:pt x="113" y="207"/>
                    <a:pt x="113" y="207"/>
                  </a:cubicBezTo>
                  <a:cubicBezTo>
                    <a:pt x="113" y="209"/>
                    <a:pt x="110" y="211"/>
                    <a:pt x="108" y="212"/>
                  </a:cubicBezTo>
                  <a:cubicBezTo>
                    <a:pt x="107" y="214"/>
                    <a:pt x="107" y="219"/>
                    <a:pt x="107" y="219"/>
                  </a:cubicBezTo>
                  <a:cubicBezTo>
                    <a:pt x="104" y="222"/>
                    <a:pt x="100" y="217"/>
                    <a:pt x="98" y="216"/>
                  </a:cubicBezTo>
                  <a:cubicBezTo>
                    <a:pt x="85" y="206"/>
                    <a:pt x="91" y="223"/>
                    <a:pt x="91" y="229"/>
                  </a:cubicBezTo>
                  <a:cubicBezTo>
                    <a:pt x="91" y="233"/>
                    <a:pt x="92" y="231"/>
                    <a:pt x="94" y="234"/>
                  </a:cubicBezTo>
                  <a:cubicBezTo>
                    <a:pt x="95" y="234"/>
                    <a:pt x="95" y="235"/>
                    <a:pt x="95" y="236"/>
                  </a:cubicBezTo>
                  <a:cubicBezTo>
                    <a:pt x="97" y="239"/>
                    <a:pt x="89" y="237"/>
                    <a:pt x="93" y="242"/>
                  </a:cubicBezTo>
                  <a:cubicBezTo>
                    <a:pt x="99" y="242"/>
                    <a:pt x="100" y="240"/>
                    <a:pt x="100" y="245"/>
                  </a:cubicBezTo>
                  <a:cubicBezTo>
                    <a:pt x="100" y="246"/>
                    <a:pt x="105" y="246"/>
                    <a:pt x="106" y="246"/>
                  </a:cubicBezTo>
                  <a:cubicBezTo>
                    <a:pt x="110" y="246"/>
                    <a:pt x="110" y="253"/>
                    <a:pt x="112" y="251"/>
                  </a:cubicBezTo>
                  <a:cubicBezTo>
                    <a:pt x="113" y="250"/>
                    <a:pt x="113" y="246"/>
                    <a:pt x="115" y="246"/>
                  </a:cubicBezTo>
                  <a:cubicBezTo>
                    <a:pt x="120" y="245"/>
                    <a:pt x="118" y="246"/>
                    <a:pt x="118" y="242"/>
                  </a:cubicBezTo>
                  <a:cubicBezTo>
                    <a:pt x="119" y="239"/>
                    <a:pt x="123" y="234"/>
                    <a:pt x="126" y="235"/>
                  </a:cubicBezTo>
                  <a:cubicBezTo>
                    <a:pt x="129" y="236"/>
                    <a:pt x="129" y="238"/>
                    <a:pt x="130" y="239"/>
                  </a:cubicBezTo>
                  <a:cubicBezTo>
                    <a:pt x="132" y="241"/>
                    <a:pt x="143" y="239"/>
                    <a:pt x="144" y="240"/>
                  </a:cubicBezTo>
                  <a:cubicBezTo>
                    <a:pt x="148" y="245"/>
                    <a:pt x="145" y="243"/>
                    <a:pt x="152" y="246"/>
                  </a:cubicBezTo>
                  <a:cubicBezTo>
                    <a:pt x="152" y="249"/>
                    <a:pt x="152" y="250"/>
                    <a:pt x="151" y="252"/>
                  </a:cubicBezTo>
                  <a:cubicBezTo>
                    <a:pt x="149" y="254"/>
                    <a:pt x="146" y="254"/>
                    <a:pt x="145" y="254"/>
                  </a:cubicBezTo>
                  <a:cubicBezTo>
                    <a:pt x="145" y="256"/>
                    <a:pt x="144" y="264"/>
                    <a:pt x="143" y="264"/>
                  </a:cubicBezTo>
                  <a:cubicBezTo>
                    <a:pt x="141" y="265"/>
                    <a:pt x="138" y="268"/>
                    <a:pt x="138" y="270"/>
                  </a:cubicBezTo>
                  <a:cubicBezTo>
                    <a:pt x="138" y="274"/>
                    <a:pt x="139" y="274"/>
                    <a:pt x="137" y="277"/>
                  </a:cubicBezTo>
                  <a:cubicBezTo>
                    <a:pt x="134" y="283"/>
                    <a:pt x="137" y="286"/>
                    <a:pt x="137" y="292"/>
                  </a:cubicBezTo>
                  <a:cubicBezTo>
                    <a:pt x="137" y="300"/>
                    <a:pt x="133" y="296"/>
                    <a:pt x="127" y="297"/>
                  </a:cubicBezTo>
                  <a:cubicBezTo>
                    <a:pt x="123" y="297"/>
                    <a:pt x="127" y="299"/>
                    <a:pt x="127" y="300"/>
                  </a:cubicBezTo>
                  <a:cubicBezTo>
                    <a:pt x="125" y="305"/>
                    <a:pt x="126" y="307"/>
                    <a:pt x="126" y="313"/>
                  </a:cubicBezTo>
                  <a:cubicBezTo>
                    <a:pt x="127" y="313"/>
                    <a:pt x="131" y="312"/>
                    <a:pt x="131" y="313"/>
                  </a:cubicBezTo>
                  <a:cubicBezTo>
                    <a:pt x="131" y="314"/>
                    <a:pt x="131" y="314"/>
                    <a:pt x="131" y="314"/>
                  </a:cubicBezTo>
                  <a:cubicBezTo>
                    <a:pt x="131" y="314"/>
                    <a:pt x="131" y="314"/>
                    <a:pt x="131" y="314"/>
                  </a:cubicBezTo>
                  <a:cubicBezTo>
                    <a:pt x="132" y="314"/>
                    <a:pt x="132" y="315"/>
                    <a:pt x="132" y="315"/>
                  </a:cubicBezTo>
                  <a:cubicBezTo>
                    <a:pt x="132" y="315"/>
                    <a:pt x="132" y="315"/>
                    <a:pt x="132" y="315"/>
                  </a:cubicBezTo>
                  <a:cubicBezTo>
                    <a:pt x="132" y="316"/>
                    <a:pt x="132" y="317"/>
                    <a:pt x="132" y="318"/>
                  </a:cubicBezTo>
                  <a:cubicBezTo>
                    <a:pt x="132" y="320"/>
                    <a:pt x="132" y="320"/>
                    <a:pt x="132" y="322"/>
                  </a:cubicBezTo>
                  <a:cubicBezTo>
                    <a:pt x="146" y="324"/>
                    <a:pt x="146" y="324"/>
                    <a:pt x="146" y="324"/>
                  </a:cubicBezTo>
                  <a:cubicBezTo>
                    <a:pt x="147" y="330"/>
                    <a:pt x="147" y="330"/>
                    <a:pt x="147" y="330"/>
                  </a:cubicBezTo>
                  <a:cubicBezTo>
                    <a:pt x="153" y="330"/>
                    <a:pt x="153" y="330"/>
                    <a:pt x="153" y="330"/>
                  </a:cubicBezTo>
                  <a:cubicBezTo>
                    <a:pt x="157" y="330"/>
                    <a:pt x="157" y="330"/>
                    <a:pt x="157" y="330"/>
                  </a:cubicBezTo>
                  <a:cubicBezTo>
                    <a:pt x="159" y="330"/>
                    <a:pt x="161" y="330"/>
                    <a:pt x="163" y="329"/>
                  </a:cubicBezTo>
                  <a:cubicBezTo>
                    <a:pt x="167" y="328"/>
                    <a:pt x="164" y="327"/>
                    <a:pt x="168" y="327"/>
                  </a:cubicBezTo>
                  <a:cubicBezTo>
                    <a:pt x="168" y="329"/>
                    <a:pt x="168" y="330"/>
                    <a:pt x="168" y="331"/>
                  </a:cubicBezTo>
                  <a:cubicBezTo>
                    <a:pt x="169" y="332"/>
                    <a:pt x="170" y="331"/>
                    <a:pt x="170" y="333"/>
                  </a:cubicBezTo>
                  <a:cubicBezTo>
                    <a:pt x="170" y="335"/>
                    <a:pt x="170" y="338"/>
                    <a:pt x="170" y="339"/>
                  </a:cubicBezTo>
                  <a:cubicBezTo>
                    <a:pt x="169" y="341"/>
                    <a:pt x="169" y="341"/>
                    <a:pt x="167" y="342"/>
                  </a:cubicBezTo>
                  <a:cubicBezTo>
                    <a:pt x="167" y="343"/>
                    <a:pt x="167" y="343"/>
                    <a:pt x="167" y="343"/>
                  </a:cubicBezTo>
                  <a:cubicBezTo>
                    <a:pt x="166" y="344"/>
                    <a:pt x="165" y="344"/>
                    <a:pt x="166" y="347"/>
                  </a:cubicBezTo>
                  <a:cubicBezTo>
                    <a:pt x="167" y="349"/>
                    <a:pt x="167" y="350"/>
                    <a:pt x="167" y="352"/>
                  </a:cubicBezTo>
                  <a:cubicBezTo>
                    <a:pt x="159" y="352"/>
                    <a:pt x="162" y="346"/>
                    <a:pt x="153" y="348"/>
                  </a:cubicBezTo>
                  <a:cubicBezTo>
                    <a:pt x="151" y="348"/>
                    <a:pt x="153" y="352"/>
                    <a:pt x="152" y="352"/>
                  </a:cubicBezTo>
                  <a:cubicBezTo>
                    <a:pt x="149" y="353"/>
                    <a:pt x="147" y="352"/>
                    <a:pt x="147" y="355"/>
                  </a:cubicBezTo>
                  <a:cubicBezTo>
                    <a:pt x="148" y="356"/>
                    <a:pt x="149" y="356"/>
                    <a:pt x="149" y="358"/>
                  </a:cubicBezTo>
                  <a:cubicBezTo>
                    <a:pt x="149" y="361"/>
                    <a:pt x="144" y="358"/>
                    <a:pt x="143" y="361"/>
                  </a:cubicBezTo>
                  <a:cubicBezTo>
                    <a:pt x="141" y="365"/>
                    <a:pt x="142" y="369"/>
                    <a:pt x="145" y="372"/>
                  </a:cubicBezTo>
                  <a:cubicBezTo>
                    <a:pt x="146" y="373"/>
                    <a:pt x="147" y="373"/>
                    <a:pt x="147" y="374"/>
                  </a:cubicBezTo>
                  <a:cubicBezTo>
                    <a:pt x="147" y="374"/>
                    <a:pt x="147" y="376"/>
                    <a:pt x="146" y="376"/>
                  </a:cubicBezTo>
                  <a:cubicBezTo>
                    <a:pt x="146" y="376"/>
                    <a:pt x="145" y="376"/>
                    <a:pt x="145" y="376"/>
                  </a:cubicBezTo>
                  <a:cubicBezTo>
                    <a:pt x="144" y="376"/>
                    <a:pt x="143" y="376"/>
                    <a:pt x="142" y="377"/>
                  </a:cubicBezTo>
                  <a:cubicBezTo>
                    <a:pt x="141" y="378"/>
                    <a:pt x="142" y="379"/>
                    <a:pt x="142" y="381"/>
                  </a:cubicBezTo>
                  <a:cubicBezTo>
                    <a:pt x="142" y="385"/>
                    <a:pt x="141" y="384"/>
                    <a:pt x="137" y="384"/>
                  </a:cubicBezTo>
                  <a:cubicBezTo>
                    <a:pt x="137" y="387"/>
                    <a:pt x="137" y="397"/>
                    <a:pt x="139" y="398"/>
                  </a:cubicBezTo>
                  <a:cubicBezTo>
                    <a:pt x="140" y="398"/>
                    <a:pt x="142" y="400"/>
                    <a:pt x="142" y="401"/>
                  </a:cubicBezTo>
                  <a:cubicBezTo>
                    <a:pt x="142" y="402"/>
                    <a:pt x="143" y="402"/>
                    <a:pt x="143" y="403"/>
                  </a:cubicBezTo>
                  <a:cubicBezTo>
                    <a:pt x="144" y="403"/>
                    <a:pt x="144" y="403"/>
                    <a:pt x="144" y="405"/>
                  </a:cubicBezTo>
                  <a:cubicBezTo>
                    <a:pt x="147" y="405"/>
                    <a:pt x="145" y="404"/>
                    <a:pt x="148" y="404"/>
                  </a:cubicBezTo>
                  <a:cubicBezTo>
                    <a:pt x="150" y="403"/>
                    <a:pt x="151" y="403"/>
                    <a:pt x="153" y="403"/>
                  </a:cubicBezTo>
                  <a:cubicBezTo>
                    <a:pt x="157" y="403"/>
                    <a:pt x="154" y="409"/>
                    <a:pt x="156" y="410"/>
                  </a:cubicBezTo>
                  <a:cubicBezTo>
                    <a:pt x="158" y="411"/>
                    <a:pt x="159" y="407"/>
                    <a:pt x="159" y="409"/>
                  </a:cubicBezTo>
                  <a:cubicBezTo>
                    <a:pt x="159" y="410"/>
                    <a:pt x="159" y="411"/>
                    <a:pt x="159" y="411"/>
                  </a:cubicBezTo>
                  <a:cubicBezTo>
                    <a:pt x="159" y="415"/>
                    <a:pt x="158" y="420"/>
                    <a:pt x="161" y="422"/>
                  </a:cubicBezTo>
                  <a:cubicBezTo>
                    <a:pt x="165" y="424"/>
                    <a:pt x="162" y="419"/>
                    <a:pt x="164" y="419"/>
                  </a:cubicBezTo>
                  <a:cubicBezTo>
                    <a:pt x="170" y="418"/>
                    <a:pt x="167" y="419"/>
                    <a:pt x="170" y="415"/>
                  </a:cubicBezTo>
                  <a:cubicBezTo>
                    <a:pt x="171" y="413"/>
                    <a:pt x="175" y="413"/>
                    <a:pt x="177" y="412"/>
                  </a:cubicBezTo>
                  <a:cubicBezTo>
                    <a:pt x="180" y="412"/>
                    <a:pt x="183" y="412"/>
                    <a:pt x="185" y="415"/>
                  </a:cubicBezTo>
                  <a:cubicBezTo>
                    <a:pt x="186" y="416"/>
                    <a:pt x="184" y="417"/>
                    <a:pt x="188" y="417"/>
                  </a:cubicBezTo>
                  <a:cubicBezTo>
                    <a:pt x="191" y="417"/>
                    <a:pt x="190" y="418"/>
                    <a:pt x="191" y="420"/>
                  </a:cubicBezTo>
                  <a:cubicBezTo>
                    <a:pt x="193" y="421"/>
                    <a:pt x="191" y="422"/>
                    <a:pt x="192" y="424"/>
                  </a:cubicBezTo>
                  <a:cubicBezTo>
                    <a:pt x="192" y="425"/>
                    <a:pt x="194" y="424"/>
                    <a:pt x="194" y="423"/>
                  </a:cubicBezTo>
                  <a:cubicBezTo>
                    <a:pt x="194" y="423"/>
                    <a:pt x="195" y="419"/>
                    <a:pt x="195" y="421"/>
                  </a:cubicBezTo>
                  <a:cubicBezTo>
                    <a:pt x="196" y="422"/>
                    <a:pt x="195" y="423"/>
                    <a:pt x="195" y="424"/>
                  </a:cubicBezTo>
                  <a:cubicBezTo>
                    <a:pt x="196" y="427"/>
                    <a:pt x="197" y="427"/>
                    <a:pt x="199" y="428"/>
                  </a:cubicBezTo>
                  <a:cubicBezTo>
                    <a:pt x="201" y="427"/>
                    <a:pt x="204" y="425"/>
                    <a:pt x="204" y="424"/>
                  </a:cubicBezTo>
                  <a:cubicBezTo>
                    <a:pt x="204" y="419"/>
                    <a:pt x="203" y="414"/>
                    <a:pt x="205" y="409"/>
                  </a:cubicBezTo>
                  <a:cubicBezTo>
                    <a:pt x="206" y="405"/>
                    <a:pt x="205" y="403"/>
                    <a:pt x="201" y="401"/>
                  </a:cubicBezTo>
                  <a:cubicBezTo>
                    <a:pt x="199" y="399"/>
                    <a:pt x="201" y="397"/>
                    <a:pt x="201" y="395"/>
                  </a:cubicBezTo>
                  <a:cubicBezTo>
                    <a:pt x="209" y="395"/>
                    <a:pt x="209" y="395"/>
                    <a:pt x="209" y="395"/>
                  </a:cubicBezTo>
                  <a:cubicBezTo>
                    <a:pt x="233" y="417"/>
                    <a:pt x="233" y="417"/>
                    <a:pt x="233" y="417"/>
                  </a:cubicBezTo>
                  <a:cubicBezTo>
                    <a:pt x="234" y="418"/>
                    <a:pt x="235" y="422"/>
                    <a:pt x="236" y="424"/>
                  </a:cubicBezTo>
                  <a:cubicBezTo>
                    <a:pt x="237" y="425"/>
                    <a:pt x="238" y="424"/>
                    <a:pt x="239" y="426"/>
                  </a:cubicBezTo>
                  <a:cubicBezTo>
                    <a:pt x="239" y="426"/>
                    <a:pt x="239" y="430"/>
                    <a:pt x="239" y="431"/>
                  </a:cubicBezTo>
                  <a:cubicBezTo>
                    <a:pt x="239" y="432"/>
                    <a:pt x="247" y="435"/>
                    <a:pt x="247" y="437"/>
                  </a:cubicBezTo>
                  <a:cubicBezTo>
                    <a:pt x="247" y="442"/>
                    <a:pt x="249" y="443"/>
                    <a:pt x="250" y="446"/>
                  </a:cubicBezTo>
                  <a:cubicBezTo>
                    <a:pt x="250" y="449"/>
                    <a:pt x="254" y="446"/>
                    <a:pt x="254" y="450"/>
                  </a:cubicBezTo>
                  <a:cubicBezTo>
                    <a:pt x="254" y="450"/>
                    <a:pt x="256" y="452"/>
                    <a:pt x="256" y="453"/>
                  </a:cubicBezTo>
                  <a:cubicBezTo>
                    <a:pt x="259" y="454"/>
                    <a:pt x="264" y="452"/>
                    <a:pt x="266" y="454"/>
                  </a:cubicBezTo>
                  <a:cubicBezTo>
                    <a:pt x="269" y="456"/>
                    <a:pt x="273" y="455"/>
                    <a:pt x="275" y="454"/>
                  </a:cubicBezTo>
                  <a:cubicBezTo>
                    <a:pt x="278" y="451"/>
                    <a:pt x="280" y="452"/>
                    <a:pt x="282" y="451"/>
                  </a:cubicBezTo>
                  <a:cubicBezTo>
                    <a:pt x="284" y="450"/>
                    <a:pt x="287" y="448"/>
                    <a:pt x="289" y="451"/>
                  </a:cubicBezTo>
                  <a:cubicBezTo>
                    <a:pt x="290" y="452"/>
                    <a:pt x="294" y="461"/>
                    <a:pt x="294" y="462"/>
                  </a:cubicBezTo>
                  <a:cubicBezTo>
                    <a:pt x="294" y="468"/>
                    <a:pt x="296" y="466"/>
                    <a:pt x="296" y="471"/>
                  </a:cubicBezTo>
                  <a:cubicBezTo>
                    <a:pt x="296" y="472"/>
                    <a:pt x="297" y="473"/>
                    <a:pt x="297" y="475"/>
                  </a:cubicBezTo>
                  <a:cubicBezTo>
                    <a:pt x="293" y="477"/>
                    <a:pt x="298" y="480"/>
                    <a:pt x="291" y="481"/>
                  </a:cubicBezTo>
                  <a:cubicBezTo>
                    <a:pt x="287" y="482"/>
                    <a:pt x="293" y="490"/>
                    <a:pt x="288" y="492"/>
                  </a:cubicBezTo>
                  <a:cubicBezTo>
                    <a:pt x="278" y="496"/>
                    <a:pt x="299" y="504"/>
                    <a:pt x="300" y="508"/>
                  </a:cubicBezTo>
                  <a:cubicBezTo>
                    <a:pt x="303" y="513"/>
                    <a:pt x="307" y="516"/>
                    <a:pt x="313" y="515"/>
                  </a:cubicBezTo>
                  <a:cubicBezTo>
                    <a:pt x="320" y="515"/>
                    <a:pt x="316" y="517"/>
                    <a:pt x="322" y="518"/>
                  </a:cubicBezTo>
                  <a:cubicBezTo>
                    <a:pt x="324" y="516"/>
                    <a:pt x="324" y="514"/>
                    <a:pt x="327" y="513"/>
                  </a:cubicBezTo>
                  <a:cubicBezTo>
                    <a:pt x="330" y="513"/>
                    <a:pt x="328" y="509"/>
                    <a:pt x="330" y="507"/>
                  </a:cubicBezTo>
                  <a:cubicBezTo>
                    <a:pt x="330" y="507"/>
                    <a:pt x="334" y="506"/>
                    <a:pt x="335" y="505"/>
                  </a:cubicBezTo>
                  <a:cubicBezTo>
                    <a:pt x="336" y="504"/>
                    <a:pt x="339" y="500"/>
                    <a:pt x="340" y="500"/>
                  </a:cubicBezTo>
                  <a:cubicBezTo>
                    <a:pt x="345" y="498"/>
                    <a:pt x="341" y="492"/>
                    <a:pt x="347" y="491"/>
                  </a:cubicBezTo>
                  <a:cubicBezTo>
                    <a:pt x="349" y="490"/>
                    <a:pt x="351" y="491"/>
                    <a:pt x="353" y="490"/>
                  </a:cubicBezTo>
                  <a:cubicBezTo>
                    <a:pt x="360" y="486"/>
                    <a:pt x="359" y="500"/>
                    <a:pt x="358" y="503"/>
                  </a:cubicBezTo>
                  <a:cubicBezTo>
                    <a:pt x="357" y="507"/>
                    <a:pt x="354" y="505"/>
                    <a:pt x="351" y="506"/>
                  </a:cubicBezTo>
                  <a:cubicBezTo>
                    <a:pt x="351" y="511"/>
                    <a:pt x="357" y="509"/>
                    <a:pt x="362" y="510"/>
                  </a:cubicBezTo>
                  <a:cubicBezTo>
                    <a:pt x="364" y="510"/>
                    <a:pt x="364" y="517"/>
                    <a:pt x="363" y="520"/>
                  </a:cubicBezTo>
                  <a:cubicBezTo>
                    <a:pt x="362" y="524"/>
                    <a:pt x="366" y="530"/>
                    <a:pt x="367" y="527"/>
                  </a:cubicBezTo>
                  <a:cubicBezTo>
                    <a:pt x="367" y="527"/>
                    <a:pt x="367" y="526"/>
                    <a:pt x="368" y="526"/>
                  </a:cubicBezTo>
                  <a:cubicBezTo>
                    <a:pt x="369" y="526"/>
                    <a:pt x="369" y="527"/>
                    <a:pt x="369" y="527"/>
                  </a:cubicBezTo>
                  <a:cubicBezTo>
                    <a:pt x="369" y="528"/>
                    <a:pt x="367" y="529"/>
                    <a:pt x="368" y="530"/>
                  </a:cubicBezTo>
                  <a:cubicBezTo>
                    <a:pt x="369" y="530"/>
                    <a:pt x="371" y="529"/>
                    <a:pt x="372" y="530"/>
                  </a:cubicBezTo>
                  <a:cubicBezTo>
                    <a:pt x="374" y="530"/>
                    <a:pt x="372" y="529"/>
                    <a:pt x="373" y="532"/>
                  </a:cubicBezTo>
                  <a:cubicBezTo>
                    <a:pt x="374" y="534"/>
                    <a:pt x="385" y="534"/>
                    <a:pt x="389" y="535"/>
                  </a:cubicBezTo>
                  <a:cubicBezTo>
                    <a:pt x="390" y="552"/>
                    <a:pt x="390" y="552"/>
                    <a:pt x="390" y="552"/>
                  </a:cubicBezTo>
                  <a:cubicBezTo>
                    <a:pt x="494" y="549"/>
                    <a:pt x="494" y="549"/>
                    <a:pt x="494" y="549"/>
                  </a:cubicBezTo>
                  <a:cubicBezTo>
                    <a:pt x="494" y="550"/>
                    <a:pt x="494" y="550"/>
                    <a:pt x="494" y="550"/>
                  </a:cubicBezTo>
                  <a:cubicBezTo>
                    <a:pt x="497" y="549"/>
                    <a:pt x="499" y="548"/>
                    <a:pt x="501" y="547"/>
                  </a:cubicBezTo>
                  <a:cubicBezTo>
                    <a:pt x="502" y="545"/>
                    <a:pt x="499" y="542"/>
                    <a:pt x="502" y="539"/>
                  </a:cubicBezTo>
                  <a:cubicBezTo>
                    <a:pt x="504" y="537"/>
                    <a:pt x="512" y="539"/>
                    <a:pt x="513" y="536"/>
                  </a:cubicBezTo>
                  <a:cubicBezTo>
                    <a:pt x="513" y="535"/>
                    <a:pt x="514" y="534"/>
                    <a:pt x="514" y="534"/>
                  </a:cubicBezTo>
                  <a:cubicBezTo>
                    <a:pt x="514" y="527"/>
                    <a:pt x="509" y="522"/>
                    <a:pt x="514" y="520"/>
                  </a:cubicBezTo>
                  <a:cubicBezTo>
                    <a:pt x="516" y="518"/>
                    <a:pt x="515" y="504"/>
                    <a:pt x="515" y="504"/>
                  </a:cubicBezTo>
                  <a:cubicBezTo>
                    <a:pt x="514" y="502"/>
                    <a:pt x="506" y="502"/>
                    <a:pt x="507" y="497"/>
                  </a:cubicBezTo>
                  <a:cubicBezTo>
                    <a:pt x="509" y="492"/>
                    <a:pt x="501" y="489"/>
                    <a:pt x="496" y="489"/>
                  </a:cubicBezTo>
                  <a:cubicBezTo>
                    <a:pt x="490" y="488"/>
                    <a:pt x="489" y="483"/>
                    <a:pt x="485" y="480"/>
                  </a:cubicBezTo>
                  <a:cubicBezTo>
                    <a:pt x="476" y="476"/>
                    <a:pt x="484" y="474"/>
                    <a:pt x="479" y="472"/>
                  </a:cubicBezTo>
                  <a:cubicBezTo>
                    <a:pt x="477" y="471"/>
                    <a:pt x="470" y="473"/>
                    <a:pt x="469" y="472"/>
                  </a:cubicBezTo>
                  <a:cubicBezTo>
                    <a:pt x="466" y="467"/>
                    <a:pt x="471" y="461"/>
                    <a:pt x="471" y="460"/>
                  </a:cubicBezTo>
                  <a:cubicBezTo>
                    <a:pt x="469" y="457"/>
                    <a:pt x="467" y="460"/>
                    <a:pt x="467" y="455"/>
                  </a:cubicBezTo>
                  <a:cubicBezTo>
                    <a:pt x="467" y="451"/>
                    <a:pt x="467" y="448"/>
                    <a:pt x="467" y="445"/>
                  </a:cubicBezTo>
                  <a:cubicBezTo>
                    <a:pt x="467" y="442"/>
                    <a:pt x="465" y="440"/>
                    <a:pt x="462" y="437"/>
                  </a:cubicBezTo>
                  <a:cubicBezTo>
                    <a:pt x="462" y="437"/>
                    <a:pt x="462" y="437"/>
                    <a:pt x="462" y="437"/>
                  </a:cubicBezTo>
                  <a:cubicBezTo>
                    <a:pt x="461" y="438"/>
                    <a:pt x="459" y="439"/>
                    <a:pt x="458" y="441"/>
                  </a:cubicBezTo>
                  <a:cubicBezTo>
                    <a:pt x="458" y="441"/>
                    <a:pt x="457" y="441"/>
                    <a:pt x="457" y="441"/>
                  </a:cubicBezTo>
                  <a:cubicBezTo>
                    <a:pt x="456" y="441"/>
                    <a:pt x="456" y="442"/>
                    <a:pt x="455" y="442"/>
                  </a:cubicBezTo>
                  <a:cubicBezTo>
                    <a:pt x="455" y="442"/>
                    <a:pt x="455" y="442"/>
                    <a:pt x="454" y="442"/>
                  </a:cubicBezTo>
                  <a:cubicBezTo>
                    <a:pt x="453" y="443"/>
                    <a:pt x="452" y="443"/>
                    <a:pt x="451" y="444"/>
                  </a:cubicBezTo>
                  <a:cubicBezTo>
                    <a:pt x="446" y="445"/>
                    <a:pt x="429" y="442"/>
                    <a:pt x="429" y="447"/>
                  </a:cubicBezTo>
                  <a:cubicBezTo>
                    <a:pt x="415" y="450"/>
                    <a:pt x="412" y="438"/>
                    <a:pt x="408" y="427"/>
                  </a:cubicBezTo>
                  <a:cubicBezTo>
                    <a:pt x="406" y="422"/>
                    <a:pt x="399" y="423"/>
                    <a:pt x="395" y="416"/>
                  </a:cubicBezTo>
                  <a:cubicBezTo>
                    <a:pt x="387" y="402"/>
                    <a:pt x="390" y="404"/>
                    <a:pt x="373" y="404"/>
                  </a:cubicBezTo>
                  <a:cubicBezTo>
                    <a:pt x="373" y="404"/>
                    <a:pt x="364" y="391"/>
                    <a:pt x="360" y="391"/>
                  </a:cubicBezTo>
                  <a:cubicBezTo>
                    <a:pt x="342" y="388"/>
                    <a:pt x="329" y="390"/>
                    <a:pt x="312" y="390"/>
                  </a:cubicBezTo>
                  <a:cubicBezTo>
                    <a:pt x="301" y="390"/>
                    <a:pt x="296" y="392"/>
                    <a:pt x="291" y="385"/>
                  </a:cubicBezTo>
                  <a:cubicBezTo>
                    <a:pt x="256" y="374"/>
                    <a:pt x="282" y="371"/>
                    <a:pt x="266" y="356"/>
                  </a:cubicBezTo>
                  <a:cubicBezTo>
                    <a:pt x="260" y="351"/>
                    <a:pt x="248" y="337"/>
                    <a:pt x="242" y="336"/>
                  </a:cubicBezTo>
                  <a:cubicBezTo>
                    <a:pt x="230" y="334"/>
                    <a:pt x="229" y="308"/>
                    <a:pt x="220" y="285"/>
                  </a:cubicBezTo>
                  <a:cubicBezTo>
                    <a:pt x="210" y="259"/>
                    <a:pt x="175" y="224"/>
                    <a:pt x="158" y="210"/>
                  </a:cubicBezTo>
                  <a:cubicBezTo>
                    <a:pt x="150" y="203"/>
                    <a:pt x="127" y="165"/>
                    <a:pt x="124" y="153"/>
                  </a:cubicBezTo>
                  <a:cubicBezTo>
                    <a:pt x="116" y="146"/>
                    <a:pt x="120" y="145"/>
                    <a:pt x="118" y="139"/>
                  </a:cubicBezTo>
                  <a:cubicBezTo>
                    <a:pt x="115" y="133"/>
                    <a:pt x="112" y="125"/>
                    <a:pt x="107" y="119"/>
                  </a:cubicBezTo>
                  <a:cubicBezTo>
                    <a:pt x="105" y="116"/>
                    <a:pt x="106" y="105"/>
                    <a:pt x="102" y="105"/>
                  </a:cubicBezTo>
                  <a:cubicBezTo>
                    <a:pt x="94" y="104"/>
                    <a:pt x="92" y="90"/>
                    <a:pt x="90" y="84"/>
                  </a:cubicBezTo>
                  <a:cubicBezTo>
                    <a:pt x="88" y="77"/>
                    <a:pt x="85" y="76"/>
                    <a:pt x="85" y="66"/>
                  </a:cubicBezTo>
                  <a:cubicBezTo>
                    <a:pt x="95" y="68"/>
                    <a:pt x="88" y="68"/>
                    <a:pt x="90" y="74"/>
                  </a:cubicBezTo>
                  <a:cubicBezTo>
                    <a:pt x="93" y="79"/>
                    <a:pt x="93" y="83"/>
                    <a:pt x="99" y="86"/>
                  </a:cubicBezTo>
                  <a:cubicBezTo>
                    <a:pt x="102" y="87"/>
                    <a:pt x="108" y="91"/>
                    <a:pt x="108" y="94"/>
                  </a:cubicBezTo>
                  <a:cubicBezTo>
                    <a:pt x="108" y="99"/>
                    <a:pt x="114" y="96"/>
                    <a:pt x="114" y="100"/>
                  </a:cubicBezTo>
                  <a:cubicBezTo>
                    <a:pt x="114" y="106"/>
                    <a:pt x="113" y="110"/>
                    <a:pt x="113" y="117"/>
                  </a:cubicBezTo>
                  <a:cubicBezTo>
                    <a:pt x="113" y="122"/>
                    <a:pt x="113" y="132"/>
                    <a:pt x="121" y="130"/>
                  </a:cubicBezTo>
                  <a:cubicBezTo>
                    <a:pt x="123" y="130"/>
                    <a:pt x="118" y="124"/>
                    <a:pt x="118" y="122"/>
                  </a:cubicBezTo>
                  <a:cubicBezTo>
                    <a:pt x="119" y="120"/>
                    <a:pt x="119" y="119"/>
                    <a:pt x="119" y="116"/>
                  </a:cubicBezTo>
                  <a:cubicBezTo>
                    <a:pt x="119" y="111"/>
                    <a:pt x="122" y="101"/>
                    <a:pt x="120" y="95"/>
                  </a:cubicBezTo>
                  <a:cubicBezTo>
                    <a:pt x="119" y="86"/>
                    <a:pt x="111" y="84"/>
                    <a:pt x="104" y="80"/>
                  </a:cubicBezTo>
                  <a:cubicBezTo>
                    <a:pt x="100" y="78"/>
                    <a:pt x="94" y="67"/>
                    <a:pt x="91" y="62"/>
                  </a:cubicBezTo>
                  <a:cubicBezTo>
                    <a:pt x="85" y="51"/>
                    <a:pt x="77" y="43"/>
                    <a:pt x="77" y="29"/>
                  </a:cubicBezTo>
                  <a:cubicBezTo>
                    <a:pt x="77" y="29"/>
                    <a:pt x="74" y="28"/>
                    <a:pt x="74" y="28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4" y="26"/>
                    <a:pt x="72" y="26"/>
                    <a:pt x="71" y="25"/>
                  </a:cubicBezTo>
                  <a:cubicBezTo>
                    <a:pt x="69" y="25"/>
                    <a:pt x="66" y="26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8" y="24"/>
                    <a:pt x="71" y="24"/>
                    <a:pt x="72" y="24"/>
                  </a:cubicBezTo>
                  <a:cubicBezTo>
                    <a:pt x="66" y="22"/>
                    <a:pt x="60" y="20"/>
                    <a:pt x="58" y="20"/>
                  </a:cubicBezTo>
                  <a:cubicBezTo>
                    <a:pt x="43" y="18"/>
                    <a:pt x="49" y="1"/>
                    <a:pt x="35" y="0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83" name="Freeform 48">
              <a:extLst>
                <a:ext uri="{FF2B5EF4-FFF2-40B4-BE49-F238E27FC236}">
                  <a16:creationId xmlns:a16="http://schemas.microsoft.com/office/drawing/2014/main" id="{3FBBE803-0D10-6332-DE55-898E77DA6B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19" y="1866"/>
              <a:ext cx="427" cy="847"/>
            </a:xfrm>
            <a:custGeom>
              <a:avLst/>
              <a:gdLst>
                <a:gd name="T0" fmla="*/ 31 w 285"/>
                <a:gd name="T1" fmla="*/ 39 h 566"/>
                <a:gd name="T2" fmla="*/ 44 w 285"/>
                <a:gd name="T3" fmla="*/ 62 h 566"/>
                <a:gd name="T4" fmla="*/ 46 w 285"/>
                <a:gd name="T5" fmla="*/ 100 h 566"/>
                <a:gd name="T6" fmla="*/ 91 w 285"/>
                <a:gd name="T7" fmla="*/ 165 h 566"/>
                <a:gd name="T8" fmla="*/ 111 w 285"/>
                <a:gd name="T9" fmla="*/ 170 h 566"/>
                <a:gd name="T10" fmla="*/ 142 w 285"/>
                <a:gd name="T11" fmla="*/ 167 h 566"/>
                <a:gd name="T12" fmla="*/ 167 w 285"/>
                <a:gd name="T13" fmla="*/ 228 h 566"/>
                <a:gd name="T14" fmla="*/ 162 w 285"/>
                <a:gd name="T15" fmla="*/ 233 h 566"/>
                <a:gd name="T16" fmla="*/ 154 w 285"/>
                <a:gd name="T17" fmla="*/ 234 h 566"/>
                <a:gd name="T18" fmla="*/ 105 w 285"/>
                <a:gd name="T19" fmla="*/ 266 h 566"/>
                <a:gd name="T20" fmla="*/ 91 w 285"/>
                <a:gd name="T21" fmla="*/ 285 h 566"/>
                <a:gd name="T22" fmla="*/ 98 w 285"/>
                <a:gd name="T23" fmla="*/ 295 h 566"/>
                <a:gd name="T24" fmla="*/ 76 w 285"/>
                <a:gd name="T25" fmla="*/ 307 h 566"/>
                <a:gd name="T26" fmla="*/ 69 w 285"/>
                <a:gd name="T27" fmla="*/ 309 h 566"/>
                <a:gd name="T28" fmla="*/ 63 w 285"/>
                <a:gd name="T29" fmla="*/ 314 h 566"/>
                <a:gd name="T30" fmla="*/ 55 w 285"/>
                <a:gd name="T31" fmla="*/ 381 h 566"/>
                <a:gd name="T32" fmla="*/ 58 w 285"/>
                <a:gd name="T33" fmla="*/ 405 h 566"/>
                <a:gd name="T34" fmla="*/ 0 w 285"/>
                <a:gd name="T35" fmla="*/ 466 h 566"/>
                <a:gd name="T36" fmla="*/ 15 w 285"/>
                <a:gd name="T37" fmla="*/ 480 h 566"/>
                <a:gd name="T38" fmla="*/ 10 w 285"/>
                <a:gd name="T39" fmla="*/ 503 h 566"/>
                <a:gd name="T40" fmla="*/ 27 w 285"/>
                <a:gd name="T41" fmla="*/ 514 h 566"/>
                <a:gd name="T42" fmla="*/ 43 w 285"/>
                <a:gd name="T43" fmla="*/ 527 h 566"/>
                <a:gd name="T44" fmla="*/ 79 w 285"/>
                <a:gd name="T45" fmla="*/ 531 h 566"/>
                <a:gd name="T46" fmla="*/ 92 w 285"/>
                <a:gd name="T47" fmla="*/ 544 h 566"/>
                <a:gd name="T48" fmla="*/ 142 w 285"/>
                <a:gd name="T49" fmla="*/ 555 h 566"/>
                <a:gd name="T50" fmla="*/ 181 w 285"/>
                <a:gd name="T51" fmla="*/ 547 h 566"/>
                <a:gd name="T52" fmla="*/ 230 w 285"/>
                <a:gd name="T53" fmla="*/ 565 h 566"/>
                <a:gd name="T54" fmla="*/ 227 w 285"/>
                <a:gd name="T55" fmla="*/ 553 h 566"/>
                <a:gd name="T56" fmla="*/ 226 w 285"/>
                <a:gd name="T57" fmla="*/ 515 h 566"/>
                <a:gd name="T58" fmla="*/ 230 w 285"/>
                <a:gd name="T59" fmla="*/ 449 h 566"/>
                <a:gd name="T60" fmla="*/ 223 w 285"/>
                <a:gd name="T61" fmla="*/ 407 h 566"/>
                <a:gd name="T62" fmla="*/ 218 w 285"/>
                <a:gd name="T63" fmla="*/ 398 h 566"/>
                <a:gd name="T64" fmla="*/ 230 w 285"/>
                <a:gd name="T65" fmla="*/ 387 h 566"/>
                <a:gd name="T66" fmla="*/ 226 w 285"/>
                <a:gd name="T67" fmla="*/ 375 h 566"/>
                <a:gd name="T68" fmla="*/ 228 w 285"/>
                <a:gd name="T69" fmla="*/ 349 h 566"/>
                <a:gd name="T70" fmla="*/ 231 w 285"/>
                <a:gd name="T71" fmla="*/ 348 h 566"/>
                <a:gd name="T72" fmla="*/ 236 w 285"/>
                <a:gd name="T73" fmla="*/ 337 h 566"/>
                <a:gd name="T74" fmla="*/ 228 w 285"/>
                <a:gd name="T75" fmla="*/ 316 h 566"/>
                <a:gd name="T76" fmla="*/ 234 w 285"/>
                <a:gd name="T77" fmla="*/ 293 h 566"/>
                <a:gd name="T78" fmla="*/ 237 w 285"/>
                <a:gd name="T79" fmla="*/ 281 h 566"/>
                <a:gd name="T80" fmla="*/ 224 w 285"/>
                <a:gd name="T81" fmla="*/ 281 h 566"/>
                <a:gd name="T82" fmla="*/ 233 w 285"/>
                <a:gd name="T83" fmla="*/ 270 h 566"/>
                <a:gd name="T84" fmla="*/ 229 w 285"/>
                <a:gd name="T85" fmla="*/ 261 h 566"/>
                <a:gd name="T86" fmla="*/ 232 w 285"/>
                <a:gd name="T87" fmla="*/ 252 h 566"/>
                <a:gd name="T88" fmla="*/ 226 w 285"/>
                <a:gd name="T89" fmla="*/ 248 h 566"/>
                <a:gd name="T90" fmla="*/ 225 w 285"/>
                <a:gd name="T91" fmla="*/ 244 h 566"/>
                <a:gd name="T92" fmla="*/ 238 w 285"/>
                <a:gd name="T93" fmla="*/ 241 h 566"/>
                <a:gd name="T94" fmla="*/ 251 w 285"/>
                <a:gd name="T95" fmla="*/ 244 h 566"/>
                <a:gd name="T96" fmla="*/ 253 w 285"/>
                <a:gd name="T97" fmla="*/ 243 h 566"/>
                <a:gd name="T98" fmla="*/ 242 w 285"/>
                <a:gd name="T99" fmla="*/ 280 h 566"/>
                <a:gd name="T100" fmla="*/ 247 w 285"/>
                <a:gd name="T101" fmla="*/ 277 h 566"/>
                <a:gd name="T102" fmla="*/ 268 w 285"/>
                <a:gd name="T103" fmla="*/ 174 h 566"/>
                <a:gd name="T104" fmla="*/ 168 w 285"/>
                <a:gd name="T105" fmla="*/ 158 h 566"/>
                <a:gd name="T106" fmla="*/ 96 w 285"/>
                <a:gd name="T107" fmla="*/ 128 h 566"/>
                <a:gd name="T108" fmla="*/ 77 w 285"/>
                <a:gd name="T109" fmla="*/ 105 h 566"/>
                <a:gd name="T110" fmla="*/ 64 w 285"/>
                <a:gd name="T111" fmla="*/ 86 h 566"/>
                <a:gd name="T112" fmla="*/ 61 w 285"/>
                <a:gd name="T113" fmla="*/ 72 h 566"/>
                <a:gd name="T114" fmla="*/ 214 w 285"/>
                <a:gd name="T115" fmla="*/ 333 h 566"/>
                <a:gd name="T116" fmla="*/ 214 w 285"/>
                <a:gd name="T117" fmla="*/ 333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5" h="566">
                  <a:moveTo>
                    <a:pt x="24" y="16"/>
                  </a:moveTo>
                  <a:cubicBezTo>
                    <a:pt x="24" y="21"/>
                    <a:pt x="31" y="21"/>
                    <a:pt x="34" y="21"/>
                  </a:cubicBezTo>
                  <a:cubicBezTo>
                    <a:pt x="37" y="21"/>
                    <a:pt x="36" y="23"/>
                    <a:pt x="35" y="24"/>
                  </a:cubicBezTo>
                  <a:cubicBezTo>
                    <a:pt x="33" y="27"/>
                    <a:pt x="35" y="32"/>
                    <a:pt x="34" y="36"/>
                  </a:cubicBezTo>
                  <a:cubicBezTo>
                    <a:pt x="34" y="37"/>
                    <a:pt x="31" y="38"/>
                    <a:pt x="31" y="39"/>
                  </a:cubicBezTo>
                  <a:cubicBezTo>
                    <a:pt x="32" y="43"/>
                    <a:pt x="36" y="42"/>
                    <a:pt x="40" y="42"/>
                  </a:cubicBezTo>
                  <a:cubicBezTo>
                    <a:pt x="40" y="44"/>
                    <a:pt x="38" y="50"/>
                    <a:pt x="39" y="52"/>
                  </a:cubicBezTo>
                  <a:cubicBezTo>
                    <a:pt x="40" y="53"/>
                    <a:pt x="41" y="54"/>
                    <a:pt x="42" y="55"/>
                  </a:cubicBezTo>
                  <a:cubicBezTo>
                    <a:pt x="43" y="57"/>
                    <a:pt x="41" y="59"/>
                    <a:pt x="45" y="59"/>
                  </a:cubicBezTo>
                  <a:cubicBezTo>
                    <a:pt x="48" y="59"/>
                    <a:pt x="45" y="62"/>
                    <a:pt x="44" y="62"/>
                  </a:cubicBezTo>
                  <a:cubicBezTo>
                    <a:pt x="38" y="63"/>
                    <a:pt x="39" y="64"/>
                    <a:pt x="38" y="70"/>
                  </a:cubicBezTo>
                  <a:cubicBezTo>
                    <a:pt x="38" y="71"/>
                    <a:pt x="38" y="70"/>
                    <a:pt x="37" y="70"/>
                  </a:cubicBezTo>
                  <a:cubicBezTo>
                    <a:pt x="36" y="71"/>
                    <a:pt x="36" y="76"/>
                    <a:pt x="36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1" y="165"/>
                    <a:pt x="91" y="165"/>
                    <a:pt x="91" y="165"/>
                  </a:cubicBezTo>
                  <a:cubicBezTo>
                    <a:pt x="93" y="166"/>
                    <a:pt x="93" y="166"/>
                    <a:pt x="93" y="166"/>
                  </a:cubicBezTo>
                  <a:cubicBezTo>
                    <a:pt x="95" y="166"/>
                    <a:pt x="95" y="166"/>
                    <a:pt x="95" y="166"/>
                  </a:cubicBezTo>
                  <a:cubicBezTo>
                    <a:pt x="97" y="167"/>
                    <a:pt x="97" y="167"/>
                    <a:pt x="97" y="167"/>
                  </a:cubicBezTo>
                  <a:cubicBezTo>
                    <a:pt x="100" y="168"/>
                    <a:pt x="100" y="169"/>
                    <a:pt x="102" y="170"/>
                  </a:cubicBezTo>
                  <a:cubicBezTo>
                    <a:pt x="99" y="154"/>
                    <a:pt x="107" y="161"/>
                    <a:pt x="111" y="170"/>
                  </a:cubicBezTo>
                  <a:cubicBezTo>
                    <a:pt x="111" y="171"/>
                    <a:pt x="120" y="173"/>
                    <a:pt x="120" y="172"/>
                  </a:cubicBezTo>
                  <a:cubicBezTo>
                    <a:pt x="120" y="167"/>
                    <a:pt x="119" y="168"/>
                    <a:pt x="126" y="168"/>
                  </a:cubicBezTo>
                  <a:cubicBezTo>
                    <a:pt x="129" y="168"/>
                    <a:pt x="129" y="169"/>
                    <a:pt x="129" y="169"/>
                  </a:cubicBezTo>
                  <a:cubicBezTo>
                    <a:pt x="130" y="167"/>
                    <a:pt x="131" y="165"/>
                    <a:pt x="134" y="165"/>
                  </a:cubicBezTo>
                  <a:cubicBezTo>
                    <a:pt x="136" y="166"/>
                    <a:pt x="140" y="165"/>
                    <a:pt x="142" y="167"/>
                  </a:cubicBezTo>
                  <a:cubicBezTo>
                    <a:pt x="147" y="170"/>
                    <a:pt x="145" y="169"/>
                    <a:pt x="151" y="169"/>
                  </a:cubicBezTo>
                  <a:cubicBezTo>
                    <a:pt x="151" y="221"/>
                    <a:pt x="151" y="221"/>
                    <a:pt x="151" y="221"/>
                  </a:cubicBezTo>
                  <a:cubicBezTo>
                    <a:pt x="166" y="221"/>
                    <a:pt x="166" y="221"/>
                    <a:pt x="166" y="221"/>
                  </a:cubicBezTo>
                  <a:cubicBezTo>
                    <a:pt x="166" y="223"/>
                    <a:pt x="165" y="226"/>
                    <a:pt x="166" y="227"/>
                  </a:cubicBezTo>
                  <a:cubicBezTo>
                    <a:pt x="167" y="227"/>
                    <a:pt x="168" y="228"/>
                    <a:pt x="167" y="228"/>
                  </a:cubicBezTo>
                  <a:cubicBezTo>
                    <a:pt x="167" y="229"/>
                    <a:pt x="165" y="229"/>
                    <a:pt x="165" y="229"/>
                  </a:cubicBezTo>
                  <a:cubicBezTo>
                    <a:pt x="165" y="229"/>
                    <a:pt x="165" y="230"/>
                    <a:pt x="164" y="230"/>
                  </a:cubicBezTo>
                  <a:cubicBezTo>
                    <a:pt x="163" y="231"/>
                    <a:pt x="163" y="231"/>
                    <a:pt x="163" y="232"/>
                  </a:cubicBezTo>
                  <a:cubicBezTo>
                    <a:pt x="163" y="233"/>
                    <a:pt x="163" y="233"/>
                    <a:pt x="163" y="233"/>
                  </a:cubicBezTo>
                  <a:cubicBezTo>
                    <a:pt x="162" y="233"/>
                    <a:pt x="162" y="233"/>
                    <a:pt x="162" y="233"/>
                  </a:cubicBezTo>
                  <a:cubicBezTo>
                    <a:pt x="162" y="233"/>
                    <a:pt x="162" y="234"/>
                    <a:pt x="162" y="235"/>
                  </a:cubicBezTo>
                  <a:cubicBezTo>
                    <a:pt x="162" y="235"/>
                    <a:pt x="162" y="236"/>
                    <a:pt x="161" y="237"/>
                  </a:cubicBezTo>
                  <a:cubicBezTo>
                    <a:pt x="161" y="237"/>
                    <a:pt x="159" y="237"/>
                    <a:pt x="159" y="237"/>
                  </a:cubicBezTo>
                  <a:cubicBezTo>
                    <a:pt x="159" y="236"/>
                    <a:pt x="159" y="234"/>
                    <a:pt x="159" y="234"/>
                  </a:cubicBezTo>
                  <a:cubicBezTo>
                    <a:pt x="158" y="234"/>
                    <a:pt x="155" y="234"/>
                    <a:pt x="154" y="234"/>
                  </a:cubicBezTo>
                  <a:cubicBezTo>
                    <a:pt x="117" y="269"/>
                    <a:pt x="117" y="269"/>
                    <a:pt x="117" y="269"/>
                  </a:cubicBezTo>
                  <a:cubicBezTo>
                    <a:pt x="108" y="269"/>
                    <a:pt x="108" y="269"/>
                    <a:pt x="108" y="269"/>
                  </a:cubicBezTo>
                  <a:cubicBezTo>
                    <a:pt x="108" y="268"/>
                    <a:pt x="108" y="264"/>
                    <a:pt x="108" y="262"/>
                  </a:cubicBezTo>
                  <a:cubicBezTo>
                    <a:pt x="108" y="261"/>
                    <a:pt x="106" y="262"/>
                    <a:pt x="106" y="263"/>
                  </a:cubicBezTo>
                  <a:cubicBezTo>
                    <a:pt x="106" y="264"/>
                    <a:pt x="105" y="265"/>
                    <a:pt x="105" y="266"/>
                  </a:cubicBezTo>
                  <a:cubicBezTo>
                    <a:pt x="105" y="271"/>
                    <a:pt x="98" y="268"/>
                    <a:pt x="98" y="273"/>
                  </a:cubicBezTo>
                  <a:cubicBezTo>
                    <a:pt x="98" y="275"/>
                    <a:pt x="99" y="275"/>
                    <a:pt x="97" y="275"/>
                  </a:cubicBezTo>
                  <a:cubicBezTo>
                    <a:pt x="95" y="275"/>
                    <a:pt x="96" y="277"/>
                    <a:pt x="95" y="278"/>
                  </a:cubicBezTo>
                  <a:cubicBezTo>
                    <a:pt x="95" y="280"/>
                    <a:pt x="91" y="279"/>
                    <a:pt x="89" y="279"/>
                  </a:cubicBezTo>
                  <a:cubicBezTo>
                    <a:pt x="89" y="282"/>
                    <a:pt x="88" y="284"/>
                    <a:pt x="91" y="285"/>
                  </a:cubicBezTo>
                  <a:cubicBezTo>
                    <a:pt x="93" y="286"/>
                    <a:pt x="89" y="284"/>
                    <a:pt x="92" y="284"/>
                  </a:cubicBezTo>
                  <a:cubicBezTo>
                    <a:pt x="95" y="285"/>
                    <a:pt x="96" y="286"/>
                    <a:pt x="98" y="288"/>
                  </a:cubicBezTo>
                  <a:cubicBezTo>
                    <a:pt x="99" y="288"/>
                    <a:pt x="100" y="287"/>
                    <a:pt x="100" y="288"/>
                  </a:cubicBezTo>
                  <a:cubicBezTo>
                    <a:pt x="101" y="290"/>
                    <a:pt x="99" y="289"/>
                    <a:pt x="98" y="290"/>
                  </a:cubicBezTo>
                  <a:cubicBezTo>
                    <a:pt x="97" y="292"/>
                    <a:pt x="99" y="295"/>
                    <a:pt x="98" y="295"/>
                  </a:cubicBezTo>
                  <a:cubicBezTo>
                    <a:pt x="95" y="296"/>
                    <a:pt x="91" y="294"/>
                    <a:pt x="91" y="298"/>
                  </a:cubicBezTo>
                  <a:cubicBezTo>
                    <a:pt x="91" y="303"/>
                    <a:pt x="80" y="303"/>
                    <a:pt x="79" y="298"/>
                  </a:cubicBezTo>
                  <a:cubicBezTo>
                    <a:pt x="79" y="295"/>
                    <a:pt x="79" y="293"/>
                    <a:pt x="77" y="296"/>
                  </a:cubicBezTo>
                  <a:cubicBezTo>
                    <a:pt x="76" y="297"/>
                    <a:pt x="77" y="300"/>
                    <a:pt x="76" y="301"/>
                  </a:cubicBezTo>
                  <a:cubicBezTo>
                    <a:pt x="76" y="301"/>
                    <a:pt x="76" y="307"/>
                    <a:pt x="76" y="307"/>
                  </a:cubicBezTo>
                  <a:cubicBezTo>
                    <a:pt x="75" y="307"/>
                    <a:pt x="75" y="307"/>
                    <a:pt x="75" y="307"/>
                  </a:cubicBezTo>
                  <a:cubicBezTo>
                    <a:pt x="74" y="307"/>
                    <a:pt x="74" y="306"/>
                    <a:pt x="74" y="306"/>
                  </a:cubicBezTo>
                  <a:cubicBezTo>
                    <a:pt x="74" y="307"/>
                    <a:pt x="75" y="307"/>
                    <a:pt x="74" y="309"/>
                  </a:cubicBezTo>
                  <a:cubicBezTo>
                    <a:pt x="74" y="309"/>
                    <a:pt x="69" y="310"/>
                    <a:pt x="69" y="310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8" y="305"/>
                    <a:pt x="67" y="307"/>
                  </a:cubicBezTo>
                  <a:cubicBezTo>
                    <a:pt x="67" y="309"/>
                    <a:pt x="67" y="308"/>
                    <a:pt x="66" y="310"/>
                  </a:cubicBezTo>
                  <a:cubicBezTo>
                    <a:pt x="65" y="310"/>
                    <a:pt x="65" y="311"/>
                    <a:pt x="65" y="311"/>
                  </a:cubicBezTo>
                  <a:cubicBezTo>
                    <a:pt x="65" y="311"/>
                    <a:pt x="65" y="311"/>
                    <a:pt x="64" y="312"/>
                  </a:cubicBezTo>
                  <a:cubicBezTo>
                    <a:pt x="64" y="313"/>
                    <a:pt x="63" y="313"/>
                    <a:pt x="63" y="314"/>
                  </a:cubicBezTo>
                  <a:cubicBezTo>
                    <a:pt x="63" y="315"/>
                    <a:pt x="63" y="317"/>
                    <a:pt x="62" y="317"/>
                  </a:cubicBezTo>
                  <a:cubicBezTo>
                    <a:pt x="45" y="317"/>
                    <a:pt x="45" y="317"/>
                    <a:pt x="45" y="317"/>
                  </a:cubicBezTo>
                  <a:cubicBezTo>
                    <a:pt x="44" y="334"/>
                    <a:pt x="44" y="334"/>
                    <a:pt x="44" y="334"/>
                  </a:cubicBezTo>
                  <a:cubicBezTo>
                    <a:pt x="53" y="342"/>
                    <a:pt x="53" y="342"/>
                    <a:pt x="53" y="342"/>
                  </a:cubicBezTo>
                  <a:cubicBezTo>
                    <a:pt x="55" y="381"/>
                    <a:pt x="55" y="381"/>
                    <a:pt x="55" y="381"/>
                  </a:cubicBezTo>
                  <a:cubicBezTo>
                    <a:pt x="68" y="394"/>
                    <a:pt x="68" y="394"/>
                    <a:pt x="68" y="394"/>
                  </a:cubicBezTo>
                  <a:cubicBezTo>
                    <a:pt x="68" y="396"/>
                    <a:pt x="67" y="397"/>
                    <a:pt x="67" y="398"/>
                  </a:cubicBezTo>
                  <a:cubicBezTo>
                    <a:pt x="67" y="399"/>
                    <a:pt x="66" y="400"/>
                    <a:pt x="66" y="400"/>
                  </a:cubicBezTo>
                  <a:cubicBezTo>
                    <a:pt x="66" y="402"/>
                    <a:pt x="63" y="403"/>
                    <a:pt x="61" y="404"/>
                  </a:cubicBezTo>
                  <a:cubicBezTo>
                    <a:pt x="59" y="404"/>
                    <a:pt x="58" y="403"/>
                    <a:pt x="58" y="405"/>
                  </a:cubicBezTo>
                  <a:cubicBezTo>
                    <a:pt x="58" y="406"/>
                    <a:pt x="58" y="406"/>
                    <a:pt x="57" y="406"/>
                  </a:cubicBezTo>
                  <a:cubicBezTo>
                    <a:pt x="28" y="406"/>
                    <a:pt x="28" y="406"/>
                    <a:pt x="28" y="406"/>
                  </a:cubicBezTo>
                  <a:cubicBezTo>
                    <a:pt x="22" y="415"/>
                    <a:pt x="23" y="429"/>
                    <a:pt x="23" y="440"/>
                  </a:cubicBezTo>
                  <a:cubicBezTo>
                    <a:pt x="23" y="453"/>
                    <a:pt x="18" y="444"/>
                    <a:pt x="10" y="445"/>
                  </a:cubicBezTo>
                  <a:cubicBezTo>
                    <a:pt x="2" y="447"/>
                    <a:pt x="10" y="464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0" y="473"/>
                    <a:pt x="2" y="473"/>
                    <a:pt x="3" y="473"/>
                  </a:cubicBezTo>
                  <a:cubicBezTo>
                    <a:pt x="6" y="474"/>
                    <a:pt x="6" y="473"/>
                    <a:pt x="6" y="477"/>
                  </a:cubicBezTo>
                  <a:cubicBezTo>
                    <a:pt x="6" y="481"/>
                    <a:pt x="5" y="480"/>
                    <a:pt x="9" y="480"/>
                  </a:cubicBezTo>
                  <a:cubicBezTo>
                    <a:pt x="15" y="480"/>
                    <a:pt x="15" y="480"/>
                    <a:pt x="15" y="480"/>
                  </a:cubicBezTo>
                  <a:cubicBezTo>
                    <a:pt x="15" y="485"/>
                    <a:pt x="15" y="485"/>
                    <a:pt x="12" y="487"/>
                  </a:cubicBezTo>
                  <a:cubicBezTo>
                    <a:pt x="10" y="488"/>
                    <a:pt x="9" y="489"/>
                    <a:pt x="7" y="490"/>
                  </a:cubicBezTo>
                  <a:cubicBezTo>
                    <a:pt x="3" y="492"/>
                    <a:pt x="4" y="490"/>
                    <a:pt x="4" y="496"/>
                  </a:cubicBezTo>
                  <a:cubicBezTo>
                    <a:pt x="4" y="499"/>
                    <a:pt x="4" y="505"/>
                    <a:pt x="4" y="507"/>
                  </a:cubicBezTo>
                  <a:cubicBezTo>
                    <a:pt x="5" y="509"/>
                    <a:pt x="10" y="503"/>
                    <a:pt x="10" y="503"/>
                  </a:cubicBezTo>
                  <a:cubicBezTo>
                    <a:pt x="11" y="502"/>
                    <a:pt x="12" y="509"/>
                    <a:pt x="11" y="510"/>
                  </a:cubicBezTo>
                  <a:cubicBezTo>
                    <a:pt x="11" y="511"/>
                    <a:pt x="9" y="511"/>
                    <a:pt x="9" y="511"/>
                  </a:cubicBezTo>
                  <a:cubicBezTo>
                    <a:pt x="6" y="511"/>
                    <a:pt x="8" y="515"/>
                    <a:pt x="9" y="516"/>
                  </a:cubicBezTo>
                  <a:cubicBezTo>
                    <a:pt x="10" y="516"/>
                    <a:pt x="11" y="515"/>
                    <a:pt x="12" y="515"/>
                  </a:cubicBezTo>
                  <a:cubicBezTo>
                    <a:pt x="16" y="513"/>
                    <a:pt x="22" y="514"/>
                    <a:pt x="27" y="514"/>
                  </a:cubicBezTo>
                  <a:cubicBezTo>
                    <a:pt x="32" y="514"/>
                    <a:pt x="31" y="514"/>
                    <a:pt x="32" y="518"/>
                  </a:cubicBezTo>
                  <a:cubicBezTo>
                    <a:pt x="32" y="520"/>
                    <a:pt x="31" y="522"/>
                    <a:pt x="31" y="524"/>
                  </a:cubicBezTo>
                  <a:cubicBezTo>
                    <a:pt x="31" y="527"/>
                    <a:pt x="30" y="529"/>
                    <a:pt x="33" y="529"/>
                  </a:cubicBezTo>
                  <a:cubicBezTo>
                    <a:pt x="37" y="529"/>
                    <a:pt x="38" y="527"/>
                    <a:pt x="40" y="527"/>
                  </a:cubicBezTo>
                  <a:cubicBezTo>
                    <a:pt x="43" y="525"/>
                    <a:pt x="41" y="527"/>
                    <a:pt x="43" y="527"/>
                  </a:cubicBezTo>
                  <a:cubicBezTo>
                    <a:pt x="47" y="529"/>
                    <a:pt x="47" y="523"/>
                    <a:pt x="50" y="524"/>
                  </a:cubicBezTo>
                  <a:cubicBezTo>
                    <a:pt x="56" y="526"/>
                    <a:pt x="59" y="530"/>
                    <a:pt x="64" y="530"/>
                  </a:cubicBezTo>
                  <a:cubicBezTo>
                    <a:pt x="67" y="531"/>
                    <a:pt x="64" y="523"/>
                    <a:pt x="64" y="521"/>
                  </a:cubicBezTo>
                  <a:cubicBezTo>
                    <a:pt x="64" y="516"/>
                    <a:pt x="69" y="518"/>
                    <a:pt x="71" y="521"/>
                  </a:cubicBezTo>
                  <a:cubicBezTo>
                    <a:pt x="73" y="524"/>
                    <a:pt x="76" y="529"/>
                    <a:pt x="79" y="531"/>
                  </a:cubicBezTo>
                  <a:cubicBezTo>
                    <a:pt x="81" y="532"/>
                    <a:pt x="89" y="530"/>
                    <a:pt x="89" y="531"/>
                  </a:cubicBezTo>
                  <a:cubicBezTo>
                    <a:pt x="90" y="533"/>
                    <a:pt x="90" y="534"/>
                    <a:pt x="89" y="536"/>
                  </a:cubicBezTo>
                  <a:cubicBezTo>
                    <a:pt x="89" y="537"/>
                    <a:pt x="89" y="537"/>
                    <a:pt x="89" y="538"/>
                  </a:cubicBezTo>
                  <a:cubicBezTo>
                    <a:pt x="89" y="541"/>
                    <a:pt x="88" y="541"/>
                    <a:pt x="92" y="541"/>
                  </a:cubicBezTo>
                  <a:cubicBezTo>
                    <a:pt x="95" y="541"/>
                    <a:pt x="93" y="542"/>
                    <a:pt x="92" y="544"/>
                  </a:cubicBezTo>
                  <a:cubicBezTo>
                    <a:pt x="92" y="545"/>
                    <a:pt x="91" y="552"/>
                    <a:pt x="91" y="552"/>
                  </a:cubicBezTo>
                  <a:cubicBezTo>
                    <a:pt x="95" y="555"/>
                    <a:pt x="107" y="549"/>
                    <a:pt x="114" y="550"/>
                  </a:cubicBezTo>
                  <a:cubicBezTo>
                    <a:pt x="116" y="550"/>
                    <a:pt x="120" y="551"/>
                    <a:pt x="120" y="552"/>
                  </a:cubicBezTo>
                  <a:cubicBezTo>
                    <a:pt x="123" y="560"/>
                    <a:pt x="119" y="556"/>
                    <a:pt x="127" y="556"/>
                  </a:cubicBezTo>
                  <a:cubicBezTo>
                    <a:pt x="129" y="556"/>
                    <a:pt x="141" y="558"/>
                    <a:pt x="142" y="555"/>
                  </a:cubicBezTo>
                  <a:cubicBezTo>
                    <a:pt x="144" y="553"/>
                    <a:pt x="144" y="550"/>
                    <a:pt x="147" y="550"/>
                  </a:cubicBezTo>
                  <a:cubicBezTo>
                    <a:pt x="155" y="550"/>
                    <a:pt x="155" y="554"/>
                    <a:pt x="159" y="555"/>
                  </a:cubicBezTo>
                  <a:cubicBezTo>
                    <a:pt x="159" y="555"/>
                    <a:pt x="159" y="555"/>
                    <a:pt x="159" y="555"/>
                  </a:cubicBezTo>
                  <a:cubicBezTo>
                    <a:pt x="163" y="542"/>
                    <a:pt x="171" y="555"/>
                    <a:pt x="177" y="549"/>
                  </a:cubicBezTo>
                  <a:cubicBezTo>
                    <a:pt x="179" y="548"/>
                    <a:pt x="181" y="549"/>
                    <a:pt x="181" y="547"/>
                  </a:cubicBezTo>
                  <a:cubicBezTo>
                    <a:pt x="182" y="542"/>
                    <a:pt x="186" y="541"/>
                    <a:pt x="190" y="541"/>
                  </a:cubicBezTo>
                  <a:cubicBezTo>
                    <a:pt x="204" y="542"/>
                    <a:pt x="198" y="559"/>
                    <a:pt x="213" y="561"/>
                  </a:cubicBezTo>
                  <a:cubicBezTo>
                    <a:pt x="215" y="561"/>
                    <a:pt x="221" y="563"/>
                    <a:pt x="227" y="565"/>
                  </a:cubicBezTo>
                  <a:cubicBezTo>
                    <a:pt x="228" y="565"/>
                    <a:pt x="228" y="565"/>
                    <a:pt x="228" y="565"/>
                  </a:cubicBezTo>
                  <a:cubicBezTo>
                    <a:pt x="230" y="565"/>
                    <a:pt x="230" y="565"/>
                    <a:pt x="230" y="565"/>
                  </a:cubicBezTo>
                  <a:cubicBezTo>
                    <a:pt x="230" y="565"/>
                    <a:pt x="230" y="565"/>
                    <a:pt x="230" y="565"/>
                  </a:cubicBezTo>
                  <a:cubicBezTo>
                    <a:pt x="230" y="565"/>
                    <a:pt x="231" y="566"/>
                    <a:pt x="232" y="565"/>
                  </a:cubicBezTo>
                  <a:cubicBezTo>
                    <a:pt x="232" y="565"/>
                    <a:pt x="233" y="565"/>
                    <a:pt x="233" y="564"/>
                  </a:cubicBezTo>
                  <a:cubicBezTo>
                    <a:pt x="231" y="558"/>
                    <a:pt x="235" y="558"/>
                    <a:pt x="230" y="555"/>
                  </a:cubicBezTo>
                  <a:cubicBezTo>
                    <a:pt x="230" y="554"/>
                    <a:pt x="229" y="554"/>
                    <a:pt x="227" y="553"/>
                  </a:cubicBezTo>
                  <a:cubicBezTo>
                    <a:pt x="227" y="553"/>
                    <a:pt x="226" y="552"/>
                    <a:pt x="226" y="552"/>
                  </a:cubicBezTo>
                  <a:cubicBezTo>
                    <a:pt x="224" y="548"/>
                    <a:pt x="225" y="538"/>
                    <a:pt x="224" y="532"/>
                  </a:cubicBezTo>
                  <a:cubicBezTo>
                    <a:pt x="224" y="531"/>
                    <a:pt x="224" y="531"/>
                    <a:pt x="224" y="530"/>
                  </a:cubicBezTo>
                  <a:cubicBezTo>
                    <a:pt x="224" y="530"/>
                    <a:pt x="224" y="530"/>
                    <a:pt x="224" y="530"/>
                  </a:cubicBezTo>
                  <a:cubicBezTo>
                    <a:pt x="224" y="524"/>
                    <a:pt x="223" y="521"/>
                    <a:pt x="226" y="515"/>
                  </a:cubicBezTo>
                  <a:cubicBezTo>
                    <a:pt x="228" y="510"/>
                    <a:pt x="237" y="477"/>
                    <a:pt x="232" y="472"/>
                  </a:cubicBezTo>
                  <a:cubicBezTo>
                    <a:pt x="232" y="470"/>
                    <a:pt x="231" y="465"/>
                    <a:pt x="232" y="462"/>
                  </a:cubicBezTo>
                  <a:cubicBezTo>
                    <a:pt x="232" y="461"/>
                    <a:pt x="233" y="456"/>
                    <a:pt x="232" y="455"/>
                  </a:cubicBezTo>
                  <a:cubicBezTo>
                    <a:pt x="231" y="454"/>
                    <a:pt x="229" y="455"/>
                    <a:pt x="228" y="454"/>
                  </a:cubicBezTo>
                  <a:cubicBezTo>
                    <a:pt x="227" y="452"/>
                    <a:pt x="230" y="451"/>
                    <a:pt x="230" y="449"/>
                  </a:cubicBezTo>
                  <a:cubicBezTo>
                    <a:pt x="230" y="440"/>
                    <a:pt x="232" y="431"/>
                    <a:pt x="232" y="421"/>
                  </a:cubicBezTo>
                  <a:cubicBezTo>
                    <a:pt x="232" y="419"/>
                    <a:pt x="231" y="413"/>
                    <a:pt x="229" y="412"/>
                  </a:cubicBezTo>
                  <a:cubicBezTo>
                    <a:pt x="227" y="412"/>
                    <a:pt x="228" y="411"/>
                    <a:pt x="228" y="409"/>
                  </a:cubicBezTo>
                  <a:cubicBezTo>
                    <a:pt x="228" y="406"/>
                    <a:pt x="226" y="407"/>
                    <a:pt x="226" y="407"/>
                  </a:cubicBezTo>
                  <a:cubicBezTo>
                    <a:pt x="222" y="407"/>
                    <a:pt x="223" y="407"/>
                    <a:pt x="223" y="407"/>
                  </a:cubicBezTo>
                  <a:cubicBezTo>
                    <a:pt x="221" y="405"/>
                    <a:pt x="227" y="405"/>
                    <a:pt x="223" y="405"/>
                  </a:cubicBezTo>
                  <a:cubicBezTo>
                    <a:pt x="220" y="405"/>
                    <a:pt x="217" y="406"/>
                    <a:pt x="218" y="402"/>
                  </a:cubicBezTo>
                  <a:cubicBezTo>
                    <a:pt x="218" y="401"/>
                    <a:pt x="218" y="401"/>
                    <a:pt x="219" y="401"/>
                  </a:cubicBezTo>
                  <a:cubicBezTo>
                    <a:pt x="218" y="401"/>
                    <a:pt x="218" y="401"/>
                    <a:pt x="218" y="401"/>
                  </a:cubicBezTo>
                  <a:cubicBezTo>
                    <a:pt x="218" y="400"/>
                    <a:pt x="218" y="398"/>
                    <a:pt x="218" y="398"/>
                  </a:cubicBezTo>
                  <a:cubicBezTo>
                    <a:pt x="220" y="398"/>
                    <a:pt x="222" y="399"/>
                    <a:pt x="223" y="399"/>
                  </a:cubicBezTo>
                  <a:cubicBezTo>
                    <a:pt x="223" y="399"/>
                    <a:pt x="225" y="397"/>
                    <a:pt x="225" y="397"/>
                  </a:cubicBezTo>
                  <a:cubicBezTo>
                    <a:pt x="228" y="396"/>
                    <a:pt x="228" y="397"/>
                    <a:pt x="230" y="398"/>
                  </a:cubicBezTo>
                  <a:cubicBezTo>
                    <a:pt x="234" y="400"/>
                    <a:pt x="231" y="390"/>
                    <a:pt x="231" y="389"/>
                  </a:cubicBezTo>
                  <a:cubicBezTo>
                    <a:pt x="229" y="388"/>
                    <a:pt x="229" y="389"/>
                    <a:pt x="230" y="387"/>
                  </a:cubicBezTo>
                  <a:cubicBezTo>
                    <a:pt x="231" y="385"/>
                    <a:pt x="231" y="385"/>
                    <a:pt x="231" y="383"/>
                  </a:cubicBezTo>
                  <a:cubicBezTo>
                    <a:pt x="231" y="380"/>
                    <a:pt x="225" y="385"/>
                    <a:pt x="225" y="381"/>
                  </a:cubicBezTo>
                  <a:cubicBezTo>
                    <a:pt x="225" y="379"/>
                    <a:pt x="225" y="378"/>
                    <a:pt x="225" y="376"/>
                  </a:cubicBezTo>
                  <a:cubicBezTo>
                    <a:pt x="225" y="375"/>
                    <a:pt x="224" y="376"/>
                    <a:pt x="224" y="376"/>
                  </a:cubicBezTo>
                  <a:cubicBezTo>
                    <a:pt x="222" y="374"/>
                    <a:pt x="226" y="375"/>
                    <a:pt x="226" y="375"/>
                  </a:cubicBezTo>
                  <a:cubicBezTo>
                    <a:pt x="228" y="374"/>
                    <a:pt x="228" y="370"/>
                    <a:pt x="227" y="369"/>
                  </a:cubicBezTo>
                  <a:cubicBezTo>
                    <a:pt x="227" y="367"/>
                    <a:pt x="228" y="366"/>
                    <a:pt x="229" y="366"/>
                  </a:cubicBezTo>
                  <a:cubicBezTo>
                    <a:pt x="230" y="365"/>
                    <a:pt x="231" y="365"/>
                    <a:pt x="231" y="364"/>
                  </a:cubicBezTo>
                  <a:cubicBezTo>
                    <a:pt x="231" y="360"/>
                    <a:pt x="232" y="360"/>
                    <a:pt x="229" y="356"/>
                  </a:cubicBezTo>
                  <a:cubicBezTo>
                    <a:pt x="226" y="353"/>
                    <a:pt x="229" y="350"/>
                    <a:pt x="228" y="349"/>
                  </a:cubicBezTo>
                  <a:cubicBezTo>
                    <a:pt x="226" y="346"/>
                    <a:pt x="227" y="337"/>
                    <a:pt x="224" y="337"/>
                  </a:cubicBezTo>
                  <a:cubicBezTo>
                    <a:pt x="224" y="336"/>
                    <a:pt x="224" y="335"/>
                    <a:pt x="224" y="335"/>
                  </a:cubicBezTo>
                  <a:cubicBezTo>
                    <a:pt x="226" y="332"/>
                    <a:pt x="222" y="331"/>
                    <a:pt x="226" y="327"/>
                  </a:cubicBezTo>
                  <a:cubicBezTo>
                    <a:pt x="236" y="328"/>
                    <a:pt x="228" y="336"/>
                    <a:pt x="229" y="340"/>
                  </a:cubicBezTo>
                  <a:cubicBezTo>
                    <a:pt x="230" y="344"/>
                    <a:pt x="230" y="344"/>
                    <a:pt x="231" y="348"/>
                  </a:cubicBezTo>
                  <a:cubicBezTo>
                    <a:pt x="231" y="349"/>
                    <a:pt x="231" y="349"/>
                    <a:pt x="231" y="351"/>
                  </a:cubicBezTo>
                  <a:cubicBezTo>
                    <a:pt x="231" y="356"/>
                    <a:pt x="234" y="354"/>
                    <a:pt x="234" y="357"/>
                  </a:cubicBezTo>
                  <a:cubicBezTo>
                    <a:pt x="234" y="365"/>
                    <a:pt x="236" y="376"/>
                    <a:pt x="237" y="362"/>
                  </a:cubicBezTo>
                  <a:cubicBezTo>
                    <a:pt x="237" y="355"/>
                    <a:pt x="233" y="350"/>
                    <a:pt x="233" y="342"/>
                  </a:cubicBezTo>
                  <a:cubicBezTo>
                    <a:pt x="233" y="339"/>
                    <a:pt x="235" y="340"/>
                    <a:pt x="236" y="337"/>
                  </a:cubicBezTo>
                  <a:cubicBezTo>
                    <a:pt x="238" y="329"/>
                    <a:pt x="234" y="323"/>
                    <a:pt x="238" y="316"/>
                  </a:cubicBezTo>
                  <a:cubicBezTo>
                    <a:pt x="238" y="316"/>
                    <a:pt x="240" y="308"/>
                    <a:pt x="240" y="307"/>
                  </a:cubicBezTo>
                  <a:cubicBezTo>
                    <a:pt x="240" y="303"/>
                    <a:pt x="239" y="301"/>
                    <a:pt x="235" y="304"/>
                  </a:cubicBezTo>
                  <a:cubicBezTo>
                    <a:pt x="233" y="305"/>
                    <a:pt x="233" y="316"/>
                    <a:pt x="233" y="319"/>
                  </a:cubicBezTo>
                  <a:cubicBezTo>
                    <a:pt x="232" y="322"/>
                    <a:pt x="228" y="320"/>
                    <a:pt x="228" y="316"/>
                  </a:cubicBezTo>
                  <a:cubicBezTo>
                    <a:pt x="228" y="308"/>
                    <a:pt x="233" y="310"/>
                    <a:pt x="233" y="304"/>
                  </a:cubicBezTo>
                  <a:cubicBezTo>
                    <a:pt x="233" y="303"/>
                    <a:pt x="229" y="300"/>
                    <a:pt x="234" y="299"/>
                  </a:cubicBezTo>
                  <a:cubicBezTo>
                    <a:pt x="236" y="299"/>
                    <a:pt x="238" y="297"/>
                    <a:pt x="238" y="294"/>
                  </a:cubicBezTo>
                  <a:cubicBezTo>
                    <a:pt x="236" y="294"/>
                    <a:pt x="235" y="295"/>
                    <a:pt x="234" y="293"/>
                  </a:cubicBezTo>
                  <a:cubicBezTo>
                    <a:pt x="234" y="292"/>
                    <a:pt x="234" y="291"/>
                    <a:pt x="234" y="293"/>
                  </a:cubicBezTo>
                  <a:cubicBezTo>
                    <a:pt x="234" y="293"/>
                    <a:pt x="234" y="296"/>
                    <a:pt x="234" y="296"/>
                  </a:cubicBezTo>
                  <a:cubicBezTo>
                    <a:pt x="233" y="297"/>
                    <a:pt x="232" y="296"/>
                    <a:pt x="231" y="295"/>
                  </a:cubicBezTo>
                  <a:cubicBezTo>
                    <a:pt x="231" y="294"/>
                    <a:pt x="230" y="291"/>
                    <a:pt x="230" y="289"/>
                  </a:cubicBezTo>
                  <a:cubicBezTo>
                    <a:pt x="231" y="286"/>
                    <a:pt x="232" y="286"/>
                    <a:pt x="234" y="286"/>
                  </a:cubicBezTo>
                  <a:cubicBezTo>
                    <a:pt x="238" y="286"/>
                    <a:pt x="238" y="285"/>
                    <a:pt x="237" y="281"/>
                  </a:cubicBezTo>
                  <a:cubicBezTo>
                    <a:pt x="237" y="279"/>
                    <a:pt x="236" y="280"/>
                    <a:pt x="234" y="280"/>
                  </a:cubicBezTo>
                  <a:cubicBezTo>
                    <a:pt x="234" y="280"/>
                    <a:pt x="234" y="279"/>
                    <a:pt x="232" y="279"/>
                  </a:cubicBezTo>
                  <a:cubicBezTo>
                    <a:pt x="231" y="279"/>
                    <a:pt x="230" y="279"/>
                    <a:pt x="230" y="280"/>
                  </a:cubicBezTo>
                  <a:cubicBezTo>
                    <a:pt x="229" y="281"/>
                    <a:pt x="228" y="282"/>
                    <a:pt x="225" y="282"/>
                  </a:cubicBezTo>
                  <a:cubicBezTo>
                    <a:pt x="222" y="283"/>
                    <a:pt x="224" y="282"/>
                    <a:pt x="224" y="281"/>
                  </a:cubicBezTo>
                  <a:cubicBezTo>
                    <a:pt x="225" y="280"/>
                    <a:pt x="223" y="279"/>
                    <a:pt x="225" y="279"/>
                  </a:cubicBezTo>
                  <a:cubicBezTo>
                    <a:pt x="226" y="278"/>
                    <a:pt x="227" y="278"/>
                    <a:pt x="228" y="277"/>
                  </a:cubicBezTo>
                  <a:cubicBezTo>
                    <a:pt x="229" y="277"/>
                    <a:pt x="229" y="277"/>
                    <a:pt x="229" y="276"/>
                  </a:cubicBezTo>
                  <a:cubicBezTo>
                    <a:pt x="229" y="276"/>
                    <a:pt x="229" y="275"/>
                    <a:pt x="230" y="274"/>
                  </a:cubicBezTo>
                  <a:cubicBezTo>
                    <a:pt x="231" y="273"/>
                    <a:pt x="232" y="272"/>
                    <a:pt x="233" y="270"/>
                  </a:cubicBezTo>
                  <a:cubicBezTo>
                    <a:pt x="233" y="269"/>
                    <a:pt x="233" y="268"/>
                    <a:pt x="234" y="268"/>
                  </a:cubicBezTo>
                  <a:cubicBezTo>
                    <a:pt x="236" y="264"/>
                    <a:pt x="238" y="265"/>
                    <a:pt x="234" y="265"/>
                  </a:cubicBezTo>
                  <a:cubicBezTo>
                    <a:pt x="231" y="265"/>
                    <a:pt x="228" y="265"/>
                    <a:pt x="225" y="265"/>
                  </a:cubicBezTo>
                  <a:cubicBezTo>
                    <a:pt x="224" y="265"/>
                    <a:pt x="225" y="262"/>
                    <a:pt x="225" y="262"/>
                  </a:cubicBezTo>
                  <a:cubicBezTo>
                    <a:pt x="226" y="261"/>
                    <a:pt x="228" y="261"/>
                    <a:pt x="229" y="261"/>
                  </a:cubicBezTo>
                  <a:cubicBezTo>
                    <a:pt x="233" y="261"/>
                    <a:pt x="233" y="262"/>
                    <a:pt x="233" y="259"/>
                  </a:cubicBezTo>
                  <a:cubicBezTo>
                    <a:pt x="233" y="254"/>
                    <a:pt x="234" y="258"/>
                    <a:pt x="237" y="256"/>
                  </a:cubicBezTo>
                  <a:cubicBezTo>
                    <a:pt x="237" y="256"/>
                    <a:pt x="237" y="254"/>
                    <a:pt x="237" y="254"/>
                  </a:cubicBezTo>
                  <a:cubicBezTo>
                    <a:pt x="237" y="253"/>
                    <a:pt x="237" y="252"/>
                    <a:pt x="236" y="252"/>
                  </a:cubicBezTo>
                  <a:cubicBezTo>
                    <a:pt x="235" y="252"/>
                    <a:pt x="233" y="252"/>
                    <a:pt x="232" y="252"/>
                  </a:cubicBezTo>
                  <a:cubicBezTo>
                    <a:pt x="230" y="252"/>
                    <a:pt x="232" y="255"/>
                    <a:pt x="231" y="254"/>
                  </a:cubicBezTo>
                  <a:cubicBezTo>
                    <a:pt x="230" y="253"/>
                    <a:pt x="230" y="253"/>
                    <a:pt x="230" y="252"/>
                  </a:cubicBezTo>
                  <a:cubicBezTo>
                    <a:pt x="229" y="251"/>
                    <a:pt x="228" y="250"/>
                    <a:pt x="228" y="249"/>
                  </a:cubicBezTo>
                  <a:cubicBezTo>
                    <a:pt x="228" y="249"/>
                    <a:pt x="228" y="249"/>
                    <a:pt x="228" y="248"/>
                  </a:cubicBezTo>
                  <a:cubicBezTo>
                    <a:pt x="228" y="248"/>
                    <a:pt x="227" y="248"/>
                    <a:pt x="226" y="248"/>
                  </a:cubicBezTo>
                  <a:cubicBezTo>
                    <a:pt x="226" y="247"/>
                    <a:pt x="226" y="248"/>
                    <a:pt x="226" y="248"/>
                  </a:cubicBezTo>
                  <a:cubicBezTo>
                    <a:pt x="226" y="248"/>
                    <a:pt x="226" y="248"/>
                    <a:pt x="225" y="248"/>
                  </a:cubicBezTo>
                  <a:cubicBezTo>
                    <a:pt x="223" y="248"/>
                    <a:pt x="225" y="248"/>
                    <a:pt x="224" y="249"/>
                  </a:cubicBezTo>
                  <a:cubicBezTo>
                    <a:pt x="224" y="248"/>
                    <a:pt x="225" y="247"/>
                    <a:pt x="225" y="246"/>
                  </a:cubicBezTo>
                  <a:cubicBezTo>
                    <a:pt x="226" y="245"/>
                    <a:pt x="225" y="244"/>
                    <a:pt x="225" y="244"/>
                  </a:cubicBezTo>
                  <a:cubicBezTo>
                    <a:pt x="227" y="244"/>
                    <a:pt x="229" y="246"/>
                    <a:pt x="230" y="244"/>
                  </a:cubicBezTo>
                  <a:cubicBezTo>
                    <a:pt x="230" y="243"/>
                    <a:pt x="229" y="242"/>
                    <a:pt x="229" y="240"/>
                  </a:cubicBezTo>
                  <a:cubicBezTo>
                    <a:pt x="229" y="238"/>
                    <a:pt x="230" y="237"/>
                    <a:pt x="232" y="237"/>
                  </a:cubicBezTo>
                  <a:cubicBezTo>
                    <a:pt x="233" y="237"/>
                    <a:pt x="236" y="237"/>
                    <a:pt x="236" y="237"/>
                  </a:cubicBezTo>
                  <a:cubicBezTo>
                    <a:pt x="237" y="238"/>
                    <a:pt x="238" y="240"/>
                    <a:pt x="238" y="241"/>
                  </a:cubicBezTo>
                  <a:cubicBezTo>
                    <a:pt x="239" y="244"/>
                    <a:pt x="239" y="244"/>
                    <a:pt x="241" y="244"/>
                  </a:cubicBezTo>
                  <a:cubicBezTo>
                    <a:pt x="242" y="244"/>
                    <a:pt x="241" y="246"/>
                    <a:pt x="241" y="247"/>
                  </a:cubicBezTo>
                  <a:cubicBezTo>
                    <a:pt x="241" y="247"/>
                    <a:pt x="244" y="249"/>
                    <a:pt x="245" y="248"/>
                  </a:cubicBezTo>
                  <a:cubicBezTo>
                    <a:pt x="245" y="246"/>
                    <a:pt x="243" y="244"/>
                    <a:pt x="245" y="244"/>
                  </a:cubicBezTo>
                  <a:cubicBezTo>
                    <a:pt x="247" y="244"/>
                    <a:pt x="251" y="244"/>
                    <a:pt x="251" y="244"/>
                  </a:cubicBezTo>
                  <a:cubicBezTo>
                    <a:pt x="252" y="243"/>
                    <a:pt x="251" y="243"/>
                    <a:pt x="251" y="242"/>
                  </a:cubicBezTo>
                  <a:cubicBezTo>
                    <a:pt x="251" y="241"/>
                    <a:pt x="252" y="240"/>
                    <a:pt x="251" y="239"/>
                  </a:cubicBezTo>
                  <a:cubicBezTo>
                    <a:pt x="251" y="238"/>
                    <a:pt x="250" y="239"/>
                    <a:pt x="250" y="237"/>
                  </a:cubicBezTo>
                  <a:cubicBezTo>
                    <a:pt x="249" y="233"/>
                    <a:pt x="255" y="236"/>
                    <a:pt x="256" y="238"/>
                  </a:cubicBezTo>
                  <a:cubicBezTo>
                    <a:pt x="257" y="239"/>
                    <a:pt x="254" y="243"/>
                    <a:pt x="253" y="243"/>
                  </a:cubicBezTo>
                  <a:cubicBezTo>
                    <a:pt x="252" y="243"/>
                    <a:pt x="252" y="244"/>
                    <a:pt x="252" y="245"/>
                  </a:cubicBezTo>
                  <a:cubicBezTo>
                    <a:pt x="252" y="247"/>
                    <a:pt x="253" y="247"/>
                    <a:pt x="253" y="248"/>
                  </a:cubicBezTo>
                  <a:cubicBezTo>
                    <a:pt x="252" y="252"/>
                    <a:pt x="252" y="261"/>
                    <a:pt x="250" y="263"/>
                  </a:cubicBezTo>
                  <a:cubicBezTo>
                    <a:pt x="248" y="264"/>
                    <a:pt x="248" y="266"/>
                    <a:pt x="248" y="268"/>
                  </a:cubicBezTo>
                  <a:cubicBezTo>
                    <a:pt x="248" y="272"/>
                    <a:pt x="245" y="277"/>
                    <a:pt x="242" y="280"/>
                  </a:cubicBezTo>
                  <a:cubicBezTo>
                    <a:pt x="240" y="283"/>
                    <a:pt x="241" y="296"/>
                    <a:pt x="241" y="300"/>
                  </a:cubicBezTo>
                  <a:cubicBezTo>
                    <a:pt x="244" y="298"/>
                    <a:pt x="245" y="297"/>
                    <a:pt x="242" y="294"/>
                  </a:cubicBezTo>
                  <a:cubicBezTo>
                    <a:pt x="242" y="294"/>
                    <a:pt x="243" y="292"/>
                    <a:pt x="243" y="292"/>
                  </a:cubicBezTo>
                  <a:cubicBezTo>
                    <a:pt x="243" y="290"/>
                    <a:pt x="242" y="286"/>
                    <a:pt x="243" y="284"/>
                  </a:cubicBezTo>
                  <a:cubicBezTo>
                    <a:pt x="244" y="282"/>
                    <a:pt x="246" y="279"/>
                    <a:pt x="247" y="277"/>
                  </a:cubicBezTo>
                  <a:cubicBezTo>
                    <a:pt x="249" y="274"/>
                    <a:pt x="250" y="273"/>
                    <a:pt x="252" y="271"/>
                  </a:cubicBezTo>
                  <a:cubicBezTo>
                    <a:pt x="260" y="262"/>
                    <a:pt x="268" y="238"/>
                    <a:pt x="268" y="230"/>
                  </a:cubicBezTo>
                  <a:cubicBezTo>
                    <a:pt x="268" y="210"/>
                    <a:pt x="285" y="203"/>
                    <a:pt x="285" y="185"/>
                  </a:cubicBezTo>
                  <a:cubicBezTo>
                    <a:pt x="285" y="178"/>
                    <a:pt x="285" y="173"/>
                    <a:pt x="284" y="168"/>
                  </a:cubicBezTo>
                  <a:cubicBezTo>
                    <a:pt x="278" y="169"/>
                    <a:pt x="270" y="172"/>
                    <a:pt x="268" y="174"/>
                  </a:cubicBezTo>
                  <a:cubicBezTo>
                    <a:pt x="266" y="178"/>
                    <a:pt x="261" y="174"/>
                    <a:pt x="259" y="176"/>
                  </a:cubicBezTo>
                  <a:cubicBezTo>
                    <a:pt x="252" y="184"/>
                    <a:pt x="246" y="180"/>
                    <a:pt x="241" y="173"/>
                  </a:cubicBezTo>
                  <a:cubicBezTo>
                    <a:pt x="235" y="164"/>
                    <a:pt x="217" y="167"/>
                    <a:pt x="206" y="166"/>
                  </a:cubicBezTo>
                  <a:cubicBezTo>
                    <a:pt x="199" y="166"/>
                    <a:pt x="192" y="168"/>
                    <a:pt x="187" y="168"/>
                  </a:cubicBezTo>
                  <a:cubicBezTo>
                    <a:pt x="175" y="169"/>
                    <a:pt x="177" y="165"/>
                    <a:pt x="168" y="158"/>
                  </a:cubicBezTo>
                  <a:cubicBezTo>
                    <a:pt x="165" y="155"/>
                    <a:pt x="156" y="158"/>
                    <a:pt x="155" y="155"/>
                  </a:cubicBezTo>
                  <a:cubicBezTo>
                    <a:pt x="152" y="147"/>
                    <a:pt x="154" y="151"/>
                    <a:pt x="148" y="148"/>
                  </a:cubicBezTo>
                  <a:cubicBezTo>
                    <a:pt x="140" y="144"/>
                    <a:pt x="135" y="138"/>
                    <a:pt x="125" y="139"/>
                  </a:cubicBezTo>
                  <a:cubicBezTo>
                    <a:pt x="117" y="138"/>
                    <a:pt x="105" y="134"/>
                    <a:pt x="96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6" y="128"/>
                    <a:pt x="96" y="128"/>
                    <a:pt x="94" y="128"/>
                  </a:cubicBezTo>
                  <a:cubicBezTo>
                    <a:pt x="89" y="128"/>
                    <a:pt x="87" y="122"/>
                    <a:pt x="83" y="120"/>
                  </a:cubicBezTo>
                  <a:cubicBezTo>
                    <a:pt x="80" y="119"/>
                    <a:pt x="81" y="116"/>
                    <a:pt x="80" y="114"/>
                  </a:cubicBezTo>
                  <a:cubicBezTo>
                    <a:pt x="79" y="108"/>
                    <a:pt x="73" y="115"/>
                    <a:pt x="73" y="108"/>
                  </a:cubicBezTo>
                  <a:cubicBezTo>
                    <a:pt x="74" y="108"/>
                    <a:pt x="77" y="106"/>
                    <a:pt x="77" y="105"/>
                  </a:cubicBezTo>
                  <a:cubicBezTo>
                    <a:pt x="77" y="101"/>
                    <a:pt x="75" y="102"/>
                    <a:pt x="75" y="98"/>
                  </a:cubicBezTo>
                  <a:cubicBezTo>
                    <a:pt x="75" y="96"/>
                    <a:pt x="72" y="94"/>
                    <a:pt x="70" y="94"/>
                  </a:cubicBezTo>
                  <a:cubicBezTo>
                    <a:pt x="67" y="94"/>
                    <a:pt x="70" y="97"/>
                    <a:pt x="66" y="96"/>
                  </a:cubicBezTo>
                  <a:cubicBezTo>
                    <a:pt x="62" y="96"/>
                    <a:pt x="67" y="92"/>
                    <a:pt x="67" y="90"/>
                  </a:cubicBezTo>
                  <a:cubicBezTo>
                    <a:pt x="67" y="87"/>
                    <a:pt x="65" y="89"/>
                    <a:pt x="64" y="86"/>
                  </a:cubicBezTo>
                  <a:cubicBezTo>
                    <a:pt x="64" y="84"/>
                    <a:pt x="64" y="83"/>
                    <a:pt x="64" y="82"/>
                  </a:cubicBezTo>
                  <a:cubicBezTo>
                    <a:pt x="64" y="81"/>
                    <a:pt x="63" y="80"/>
                    <a:pt x="63" y="79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62" y="77"/>
                    <a:pt x="61" y="75"/>
                    <a:pt x="61" y="71"/>
                  </a:cubicBezTo>
                  <a:cubicBezTo>
                    <a:pt x="61" y="71"/>
                    <a:pt x="61" y="72"/>
                    <a:pt x="61" y="72"/>
                  </a:cubicBezTo>
                  <a:cubicBezTo>
                    <a:pt x="56" y="55"/>
                    <a:pt x="51" y="27"/>
                    <a:pt x="51" y="21"/>
                  </a:cubicBezTo>
                  <a:cubicBezTo>
                    <a:pt x="48" y="10"/>
                    <a:pt x="38" y="6"/>
                    <a:pt x="29" y="0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13"/>
                    <a:pt x="24" y="13"/>
                    <a:pt x="24" y="16"/>
                  </a:cubicBezTo>
                  <a:close/>
                  <a:moveTo>
                    <a:pt x="214" y="333"/>
                  </a:moveTo>
                  <a:cubicBezTo>
                    <a:pt x="215" y="331"/>
                    <a:pt x="215" y="324"/>
                    <a:pt x="216" y="324"/>
                  </a:cubicBezTo>
                  <a:cubicBezTo>
                    <a:pt x="223" y="324"/>
                    <a:pt x="222" y="331"/>
                    <a:pt x="223" y="336"/>
                  </a:cubicBezTo>
                  <a:cubicBezTo>
                    <a:pt x="223" y="336"/>
                    <a:pt x="222" y="337"/>
                    <a:pt x="221" y="338"/>
                  </a:cubicBezTo>
                  <a:cubicBezTo>
                    <a:pt x="219" y="339"/>
                    <a:pt x="217" y="338"/>
                    <a:pt x="217" y="336"/>
                  </a:cubicBezTo>
                  <a:cubicBezTo>
                    <a:pt x="217" y="332"/>
                    <a:pt x="212" y="338"/>
                    <a:pt x="214" y="333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sp>
          <p:nvSpPr>
            <p:cNvPr id="184" name="Freeform 49">
              <a:extLst>
                <a:ext uri="{FF2B5EF4-FFF2-40B4-BE49-F238E27FC236}">
                  <a16:creationId xmlns:a16="http://schemas.microsoft.com/office/drawing/2014/main" id="{BC44C4BC-7732-682A-7E0C-CF6501A046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8" y="1520"/>
              <a:ext cx="571" cy="840"/>
            </a:xfrm>
            <a:custGeom>
              <a:avLst/>
              <a:gdLst>
                <a:gd name="T0" fmla="*/ 56 w 381"/>
                <a:gd name="T1" fmla="*/ 360 h 561"/>
                <a:gd name="T2" fmla="*/ 51 w 381"/>
                <a:gd name="T3" fmla="*/ 401 h 561"/>
                <a:gd name="T4" fmla="*/ 51 w 381"/>
                <a:gd name="T5" fmla="*/ 410 h 561"/>
                <a:gd name="T6" fmla="*/ 49 w 381"/>
                <a:gd name="T7" fmla="*/ 448 h 561"/>
                <a:gd name="T8" fmla="*/ 46 w 381"/>
                <a:gd name="T9" fmla="*/ 465 h 561"/>
                <a:gd name="T10" fmla="*/ 43 w 381"/>
                <a:gd name="T11" fmla="*/ 470 h 561"/>
                <a:gd name="T12" fmla="*/ 69 w 381"/>
                <a:gd name="T13" fmla="*/ 526 h 561"/>
                <a:gd name="T14" fmla="*/ 103 w 381"/>
                <a:gd name="T15" fmla="*/ 536 h 561"/>
                <a:gd name="T16" fmla="*/ 117 w 381"/>
                <a:gd name="T17" fmla="*/ 508 h 561"/>
                <a:gd name="T18" fmla="*/ 141 w 381"/>
                <a:gd name="T19" fmla="*/ 500 h 561"/>
                <a:gd name="T20" fmla="*/ 209 w 381"/>
                <a:gd name="T21" fmla="*/ 525 h 561"/>
                <a:gd name="T22" fmla="*/ 224 w 381"/>
                <a:gd name="T23" fmla="*/ 536 h 561"/>
                <a:gd name="T24" fmla="*/ 260 w 381"/>
                <a:gd name="T25" fmla="*/ 535 h 561"/>
                <a:gd name="T26" fmla="*/ 284 w 381"/>
                <a:gd name="T27" fmla="*/ 556 h 561"/>
                <a:gd name="T28" fmla="*/ 303 w 381"/>
                <a:gd name="T29" fmla="*/ 560 h 561"/>
                <a:gd name="T30" fmla="*/ 300 w 381"/>
                <a:gd name="T31" fmla="*/ 550 h 561"/>
                <a:gd name="T32" fmla="*/ 303 w 381"/>
                <a:gd name="T33" fmla="*/ 540 h 561"/>
                <a:gd name="T34" fmla="*/ 295 w 381"/>
                <a:gd name="T35" fmla="*/ 529 h 561"/>
                <a:gd name="T36" fmla="*/ 295 w 381"/>
                <a:gd name="T37" fmla="*/ 500 h 561"/>
                <a:gd name="T38" fmla="*/ 325 w 381"/>
                <a:gd name="T39" fmla="*/ 487 h 561"/>
                <a:gd name="T40" fmla="*/ 357 w 381"/>
                <a:gd name="T41" fmla="*/ 486 h 561"/>
                <a:gd name="T42" fmla="*/ 336 w 381"/>
                <a:gd name="T43" fmla="*/ 474 h 561"/>
                <a:gd name="T44" fmla="*/ 323 w 381"/>
                <a:gd name="T45" fmla="*/ 465 h 561"/>
                <a:gd name="T46" fmla="*/ 320 w 381"/>
                <a:gd name="T47" fmla="*/ 452 h 561"/>
                <a:gd name="T48" fmla="*/ 298 w 381"/>
                <a:gd name="T49" fmla="*/ 440 h 561"/>
                <a:gd name="T50" fmla="*/ 290 w 381"/>
                <a:gd name="T51" fmla="*/ 424 h 561"/>
                <a:gd name="T52" fmla="*/ 287 w 381"/>
                <a:gd name="T53" fmla="*/ 410 h 561"/>
                <a:gd name="T54" fmla="*/ 285 w 381"/>
                <a:gd name="T55" fmla="*/ 403 h 561"/>
                <a:gd name="T56" fmla="*/ 285 w 381"/>
                <a:gd name="T57" fmla="*/ 399 h 561"/>
                <a:gd name="T58" fmla="*/ 303 w 381"/>
                <a:gd name="T59" fmla="*/ 334 h 561"/>
                <a:gd name="T60" fmla="*/ 314 w 381"/>
                <a:gd name="T61" fmla="*/ 325 h 561"/>
                <a:gd name="T62" fmla="*/ 321 w 381"/>
                <a:gd name="T63" fmla="*/ 295 h 561"/>
                <a:gd name="T64" fmla="*/ 301 w 381"/>
                <a:gd name="T65" fmla="*/ 293 h 561"/>
                <a:gd name="T66" fmla="*/ 293 w 381"/>
                <a:gd name="T67" fmla="*/ 297 h 561"/>
                <a:gd name="T68" fmla="*/ 293 w 381"/>
                <a:gd name="T69" fmla="*/ 289 h 561"/>
                <a:gd name="T70" fmla="*/ 311 w 381"/>
                <a:gd name="T71" fmla="*/ 272 h 561"/>
                <a:gd name="T72" fmla="*/ 321 w 381"/>
                <a:gd name="T73" fmla="*/ 259 h 561"/>
                <a:gd name="T74" fmla="*/ 352 w 381"/>
                <a:gd name="T75" fmla="*/ 216 h 561"/>
                <a:gd name="T76" fmla="*/ 355 w 381"/>
                <a:gd name="T77" fmla="*/ 221 h 561"/>
                <a:gd name="T78" fmla="*/ 366 w 381"/>
                <a:gd name="T79" fmla="*/ 226 h 561"/>
                <a:gd name="T80" fmla="*/ 381 w 381"/>
                <a:gd name="T81" fmla="*/ 223 h 561"/>
                <a:gd name="T82" fmla="*/ 304 w 381"/>
                <a:gd name="T83" fmla="*/ 98 h 561"/>
                <a:gd name="T84" fmla="*/ 262 w 381"/>
                <a:gd name="T85" fmla="*/ 45 h 561"/>
                <a:gd name="T86" fmla="*/ 255 w 381"/>
                <a:gd name="T87" fmla="*/ 46 h 561"/>
                <a:gd name="T88" fmla="*/ 237 w 381"/>
                <a:gd name="T89" fmla="*/ 45 h 561"/>
                <a:gd name="T90" fmla="*/ 240 w 381"/>
                <a:gd name="T91" fmla="*/ 30 h 561"/>
                <a:gd name="T92" fmla="*/ 246 w 381"/>
                <a:gd name="T93" fmla="*/ 33 h 561"/>
                <a:gd name="T94" fmla="*/ 255 w 381"/>
                <a:gd name="T95" fmla="*/ 35 h 561"/>
                <a:gd name="T96" fmla="*/ 246 w 381"/>
                <a:gd name="T97" fmla="*/ 22 h 561"/>
                <a:gd name="T98" fmla="*/ 158 w 381"/>
                <a:gd name="T99" fmla="*/ 4 h 561"/>
                <a:gd name="T100" fmla="*/ 138 w 381"/>
                <a:gd name="T101" fmla="*/ 8 h 561"/>
                <a:gd name="T102" fmla="*/ 103 w 381"/>
                <a:gd name="T103" fmla="*/ 33 h 561"/>
                <a:gd name="T104" fmla="*/ 99 w 381"/>
                <a:gd name="T105" fmla="*/ 73 h 561"/>
                <a:gd name="T106" fmla="*/ 84 w 381"/>
                <a:gd name="T107" fmla="*/ 78 h 561"/>
                <a:gd name="T108" fmla="*/ 54 w 381"/>
                <a:gd name="T109" fmla="*/ 91 h 561"/>
                <a:gd name="T110" fmla="*/ 304 w 381"/>
                <a:gd name="T111" fmla="*/ 291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1" h="561">
                  <a:moveTo>
                    <a:pt x="19" y="327"/>
                  </a:moveTo>
                  <a:cubicBezTo>
                    <a:pt x="51" y="343"/>
                    <a:pt x="51" y="343"/>
                    <a:pt x="51" y="343"/>
                  </a:cubicBezTo>
                  <a:cubicBezTo>
                    <a:pt x="56" y="360"/>
                    <a:pt x="56" y="360"/>
                    <a:pt x="56" y="360"/>
                  </a:cubicBezTo>
                  <a:cubicBezTo>
                    <a:pt x="63" y="375"/>
                    <a:pt x="63" y="375"/>
                    <a:pt x="63" y="375"/>
                  </a:cubicBezTo>
                  <a:cubicBezTo>
                    <a:pt x="54" y="386"/>
                    <a:pt x="54" y="386"/>
                    <a:pt x="54" y="386"/>
                  </a:cubicBezTo>
                  <a:cubicBezTo>
                    <a:pt x="54" y="390"/>
                    <a:pt x="55" y="399"/>
                    <a:pt x="51" y="401"/>
                  </a:cubicBezTo>
                  <a:cubicBezTo>
                    <a:pt x="49" y="403"/>
                    <a:pt x="49" y="401"/>
                    <a:pt x="49" y="405"/>
                  </a:cubicBezTo>
                  <a:cubicBezTo>
                    <a:pt x="49" y="406"/>
                    <a:pt x="50" y="405"/>
                    <a:pt x="50" y="408"/>
                  </a:cubicBezTo>
                  <a:cubicBezTo>
                    <a:pt x="50" y="409"/>
                    <a:pt x="50" y="410"/>
                    <a:pt x="51" y="410"/>
                  </a:cubicBezTo>
                  <a:cubicBezTo>
                    <a:pt x="52" y="412"/>
                    <a:pt x="53" y="412"/>
                    <a:pt x="54" y="414"/>
                  </a:cubicBezTo>
                  <a:cubicBezTo>
                    <a:pt x="56" y="423"/>
                    <a:pt x="57" y="433"/>
                    <a:pt x="54" y="440"/>
                  </a:cubicBezTo>
                  <a:cubicBezTo>
                    <a:pt x="53" y="442"/>
                    <a:pt x="51" y="446"/>
                    <a:pt x="49" y="448"/>
                  </a:cubicBezTo>
                  <a:cubicBezTo>
                    <a:pt x="47" y="450"/>
                    <a:pt x="45" y="448"/>
                    <a:pt x="43" y="451"/>
                  </a:cubicBezTo>
                  <a:cubicBezTo>
                    <a:pt x="43" y="453"/>
                    <a:pt x="44" y="453"/>
                    <a:pt x="45" y="455"/>
                  </a:cubicBezTo>
                  <a:cubicBezTo>
                    <a:pt x="46" y="457"/>
                    <a:pt x="45" y="465"/>
                    <a:pt x="46" y="465"/>
                  </a:cubicBezTo>
                  <a:cubicBezTo>
                    <a:pt x="49" y="466"/>
                    <a:pt x="49" y="464"/>
                    <a:pt x="50" y="467"/>
                  </a:cubicBezTo>
                  <a:cubicBezTo>
                    <a:pt x="50" y="468"/>
                    <a:pt x="52" y="469"/>
                    <a:pt x="49" y="470"/>
                  </a:cubicBezTo>
                  <a:cubicBezTo>
                    <a:pt x="47" y="470"/>
                    <a:pt x="46" y="470"/>
                    <a:pt x="43" y="470"/>
                  </a:cubicBezTo>
                  <a:cubicBezTo>
                    <a:pt x="41" y="471"/>
                    <a:pt x="42" y="475"/>
                    <a:pt x="42" y="478"/>
                  </a:cubicBezTo>
                  <a:cubicBezTo>
                    <a:pt x="35" y="501"/>
                    <a:pt x="51" y="482"/>
                    <a:pt x="51" y="496"/>
                  </a:cubicBezTo>
                  <a:cubicBezTo>
                    <a:pt x="51" y="508"/>
                    <a:pt x="59" y="520"/>
                    <a:pt x="69" y="526"/>
                  </a:cubicBezTo>
                  <a:cubicBezTo>
                    <a:pt x="72" y="528"/>
                    <a:pt x="85" y="528"/>
                    <a:pt x="86" y="529"/>
                  </a:cubicBezTo>
                  <a:cubicBezTo>
                    <a:pt x="88" y="535"/>
                    <a:pt x="91" y="539"/>
                    <a:pt x="99" y="539"/>
                  </a:cubicBezTo>
                  <a:cubicBezTo>
                    <a:pt x="103" y="536"/>
                    <a:pt x="103" y="536"/>
                    <a:pt x="103" y="536"/>
                  </a:cubicBezTo>
                  <a:cubicBezTo>
                    <a:pt x="104" y="536"/>
                    <a:pt x="105" y="534"/>
                    <a:pt x="105" y="532"/>
                  </a:cubicBezTo>
                  <a:cubicBezTo>
                    <a:pt x="110" y="516"/>
                    <a:pt x="110" y="516"/>
                    <a:pt x="110" y="516"/>
                  </a:cubicBezTo>
                  <a:cubicBezTo>
                    <a:pt x="117" y="508"/>
                    <a:pt x="117" y="508"/>
                    <a:pt x="117" y="508"/>
                  </a:cubicBezTo>
                  <a:cubicBezTo>
                    <a:pt x="121" y="503"/>
                    <a:pt x="121" y="503"/>
                    <a:pt x="121" y="503"/>
                  </a:cubicBezTo>
                  <a:cubicBezTo>
                    <a:pt x="142" y="511"/>
                    <a:pt x="142" y="511"/>
                    <a:pt x="142" y="511"/>
                  </a:cubicBezTo>
                  <a:cubicBezTo>
                    <a:pt x="141" y="500"/>
                    <a:pt x="141" y="500"/>
                    <a:pt x="141" y="500"/>
                  </a:cubicBezTo>
                  <a:cubicBezTo>
                    <a:pt x="163" y="498"/>
                    <a:pt x="163" y="498"/>
                    <a:pt x="163" y="498"/>
                  </a:cubicBezTo>
                  <a:cubicBezTo>
                    <a:pt x="197" y="508"/>
                    <a:pt x="197" y="508"/>
                    <a:pt x="197" y="508"/>
                  </a:cubicBezTo>
                  <a:cubicBezTo>
                    <a:pt x="209" y="525"/>
                    <a:pt x="209" y="525"/>
                    <a:pt x="209" y="525"/>
                  </a:cubicBezTo>
                  <a:cubicBezTo>
                    <a:pt x="214" y="522"/>
                    <a:pt x="214" y="522"/>
                    <a:pt x="214" y="522"/>
                  </a:cubicBezTo>
                  <a:cubicBezTo>
                    <a:pt x="223" y="522"/>
                    <a:pt x="223" y="522"/>
                    <a:pt x="223" y="522"/>
                  </a:cubicBezTo>
                  <a:cubicBezTo>
                    <a:pt x="224" y="536"/>
                    <a:pt x="224" y="536"/>
                    <a:pt x="224" y="536"/>
                  </a:cubicBezTo>
                  <a:cubicBezTo>
                    <a:pt x="243" y="532"/>
                    <a:pt x="243" y="532"/>
                    <a:pt x="243" y="532"/>
                  </a:cubicBezTo>
                  <a:cubicBezTo>
                    <a:pt x="243" y="538"/>
                    <a:pt x="247" y="539"/>
                    <a:pt x="250" y="536"/>
                  </a:cubicBezTo>
                  <a:cubicBezTo>
                    <a:pt x="252" y="534"/>
                    <a:pt x="256" y="534"/>
                    <a:pt x="260" y="535"/>
                  </a:cubicBezTo>
                  <a:cubicBezTo>
                    <a:pt x="271" y="535"/>
                    <a:pt x="261" y="539"/>
                    <a:pt x="264" y="545"/>
                  </a:cubicBezTo>
                  <a:cubicBezTo>
                    <a:pt x="264" y="546"/>
                    <a:pt x="269" y="548"/>
                    <a:pt x="270" y="548"/>
                  </a:cubicBezTo>
                  <a:cubicBezTo>
                    <a:pt x="273" y="548"/>
                    <a:pt x="276" y="561"/>
                    <a:pt x="284" y="556"/>
                  </a:cubicBezTo>
                  <a:cubicBezTo>
                    <a:pt x="286" y="554"/>
                    <a:pt x="295" y="558"/>
                    <a:pt x="300" y="559"/>
                  </a:cubicBezTo>
                  <a:cubicBezTo>
                    <a:pt x="301" y="560"/>
                    <a:pt x="302" y="560"/>
                    <a:pt x="303" y="560"/>
                  </a:cubicBezTo>
                  <a:cubicBezTo>
                    <a:pt x="303" y="560"/>
                    <a:pt x="303" y="560"/>
                    <a:pt x="303" y="560"/>
                  </a:cubicBezTo>
                  <a:cubicBezTo>
                    <a:pt x="302" y="559"/>
                    <a:pt x="301" y="556"/>
                    <a:pt x="301" y="556"/>
                  </a:cubicBezTo>
                  <a:cubicBezTo>
                    <a:pt x="300" y="555"/>
                    <a:pt x="300" y="556"/>
                    <a:pt x="300" y="555"/>
                  </a:cubicBezTo>
                  <a:cubicBezTo>
                    <a:pt x="300" y="554"/>
                    <a:pt x="300" y="551"/>
                    <a:pt x="300" y="550"/>
                  </a:cubicBezTo>
                  <a:cubicBezTo>
                    <a:pt x="300" y="547"/>
                    <a:pt x="301" y="547"/>
                    <a:pt x="301" y="545"/>
                  </a:cubicBezTo>
                  <a:cubicBezTo>
                    <a:pt x="301" y="545"/>
                    <a:pt x="301" y="543"/>
                    <a:pt x="301" y="543"/>
                  </a:cubicBezTo>
                  <a:cubicBezTo>
                    <a:pt x="303" y="542"/>
                    <a:pt x="306" y="543"/>
                    <a:pt x="303" y="540"/>
                  </a:cubicBezTo>
                  <a:cubicBezTo>
                    <a:pt x="303" y="540"/>
                    <a:pt x="303" y="540"/>
                    <a:pt x="303" y="540"/>
                  </a:cubicBezTo>
                  <a:cubicBezTo>
                    <a:pt x="301" y="538"/>
                    <a:pt x="304" y="537"/>
                    <a:pt x="301" y="537"/>
                  </a:cubicBezTo>
                  <a:cubicBezTo>
                    <a:pt x="295" y="529"/>
                    <a:pt x="295" y="529"/>
                    <a:pt x="295" y="529"/>
                  </a:cubicBezTo>
                  <a:cubicBezTo>
                    <a:pt x="301" y="513"/>
                    <a:pt x="301" y="513"/>
                    <a:pt x="301" y="513"/>
                  </a:cubicBezTo>
                  <a:cubicBezTo>
                    <a:pt x="295" y="513"/>
                    <a:pt x="295" y="513"/>
                    <a:pt x="295" y="513"/>
                  </a:cubicBezTo>
                  <a:cubicBezTo>
                    <a:pt x="295" y="500"/>
                    <a:pt x="295" y="500"/>
                    <a:pt x="295" y="500"/>
                  </a:cubicBezTo>
                  <a:cubicBezTo>
                    <a:pt x="314" y="481"/>
                    <a:pt x="314" y="481"/>
                    <a:pt x="314" y="481"/>
                  </a:cubicBezTo>
                  <a:cubicBezTo>
                    <a:pt x="318" y="483"/>
                    <a:pt x="317" y="484"/>
                    <a:pt x="319" y="487"/>
                  </a:cubicBezTo>
                  <a:cubicBezTo>
                    <a:pt x="320" y="490"/>
                    <a:pt x="322" y="487"/>
                    <a:pt x="325" y="487"/>
                  </a:cubicBezTo>
                  <a:cubicBezTo>
                    <a:pt x="330" y="487"/>
                    <a:pt x="330" y="488"/>
                    <a:pt x="333" y="491"/>
                  </a:cubicBezTo>
                  <a:cubicBezTo>
                    <a:pt x="335" y="494"/>
                    <a:pt x="344" y="492"/>
                    <a:pt x="346" y="489"/>
                  </a:cubicBezTo>
                  <a:cubicBezTo>
                    <a:pt x="348" y="487"/>
                    <a:pt x="355" y="491"/>
                    <a:pt x="357" y="486"/>
                  </a:cubicBezTo>
                  <a:cubicBezTo>
                    <a:pt x="352" y="485"/>
                    <a:pt x="352" y="485"/>
                    <a:pt x="352" y="480"/>
                  </a:cubicBezTo>
                  <a:cubicBezTo>
                    <a:pt x="351" y="474"/>
                    <a:pt x="346" y="478"/>
                    <a:pt x="341" y="478"/>
                  </a:cubicBezTo>
                  <a:cubicBezTo>
                    <a:pt x="338" y="478"/>
                    <a:pt x="338" y="476"/>
                    <a:pt x="336" y="474"/>
                  </a:cubicBezTo>
                  <a:cubicBezTo>
                    <a:pt x="335" y="473"/>
                    <a:pt x="330" y="473"/>
                    <a:pt x="328" y="473"/>
                  </a:cubicBezTo>
                  <a:cubicBezTo>
                    <a:pt x="327" y="471"/>
                    <a:pt x="326" y="469"/>
                    <a:pt x="325" y="468"/>
                  </a:cubicBezTo>
                  <a:cubicBezTo>
                    <a:pt x="324" y="467"/>
                    <a:pt x="323" y="466"/>
                    <a:pt x="323" y="465"/>
                  </a:cubicBezTo>
                  <a:cubicBezTo>
                    <a:pt x="323" y="463"/>
                    <a:pt x="321" y="463"/>
                    <a:pt x="321" y="459"/>
                  </a:cubicBezTo>
                  <a:cubicBezTo>
                    <a:pt x="321" y="456"/>
                    <a:pt x="321" y="456"/>
                    <a:pt x="321" y="456"/>
                  </a:cubicBezTo>
                  <a:cubicBezTo>
                    <a:pt x="321" y="454"/>
                    <a:pt x="321" y="452"/>
                    <a:pt x="320" y="452"/>
                  </a:cubicBezTo>
                  <a:cubicBezTo>
                    <a:pt x="315" y="448"/>
                    <a:pt x="315" y="449"/>
                    <a:pt x="309" y="449"/>
                  </a:cubicBezTo>
                  <a:cubicBezTo>
                    <a:pt x="302" y="449"/>
                    <a:pt x="309" y="443"/>
                    <a:pt x="309" y="440"/>
                  </a:cubicBezTo>
                  <a:cubicBezTo>
                    <a:pt x="308" y="439"/>
                    <a:pt x="299" y="442"/>
                    <a:pt x="298" y="440"/>
                  </a:cubicBezTo>
                  <a:cubicBezTo>
                    <a:pt x="297" y="438"/>
                    <a:pt x="296" y="431"/>
                    <a:pt x="294" y="430"/>
                  </a:cubicBezTo>
                  <a:cubicBezTo>
                    <a:pt x="292" y="429"/>
                    <a:pt x="287" y="430"/>
                    <a:pt x="287" y="427"/>
                  </a:cubicBezTo>
                  <a:cubicBezTo>
                    <a:pt x="288" y="426"/>
                    <a:pt x="290" y="426"/>
                    <a:pt x="290" y="424"/>
                  </a:cubicBezTo>
                  <a:cubicBezTo>
                    <a:pt x="290" y="422"/>
                    <a:pt x="289" y="417"/>
                    <a:pt x="290" y="416"/>
                  </a:cubicBezTo>
                  <a:cubicBezTo>
                    <a:pt x="291" y="414"/>
                    <a:pt x="295" y="414"/>
                    <a:pt x="295" y="410"/>
                  </a:cubicBezTo>
                  <a:cubicBezTo>
                    <a:pt x="292" y="410"/>
                    <a:pt x="289" y="409"/>
                    <a:pt x="287" y="410"/>
                  </a:cubicBezTo>
                  <a:cubicBezTo>
                    <a:pt x="286" y="410"/>
                    <a:pt x="285" y="411"/>
                    <a:pt x="285" y="410"/>
                  </a:cubicBezTo>
                  <a:cubicBezTo>
                    <a:pt x="285" y="408"/>
                    <a:pt x="285" y="406"/>
                    <a:pt x="285" y="405"/>
                  </a:cubicBezTo>
                  <a:cubicBezTo>
                    <a:pt x="285" y="404"/>
                    <a:pt x="285" y="404"/>
                    <a:pt x="285" y="403"/>
                  </a:cubicBezTo>
                  <a:cubicBezTo>
                    <a:pt x="285" y="403"/>
                    <a:pt x="286" y="403"/>
                    <a:pt x="286" y="402"/>
                  </a:cubicBezTo>
                  <a:cubicBezTo>
                    <a:pt x="286" y="402"/>
                    <a:pt x="288" y="401"/>
                    <a:pt x="288" y="400"/>
                  </a:cubicBezTo>
                  <a:cubicBezTo>
                    <a:pt x="289" y="398"/>
                    <a:pt x="286" y="399"/>
                    <a:pt x="285" y="399"/>
                  </a:cubicBezTo>
                  <a:cubicBezTo>
                    <a:pt x="258" y="367"/>
                    <a:pt x="258" y="367"/>
                    <a:pt x="258" y="367"/>
                  </a:cubicBezTo>
                  <a:cubicBezTo>
                    <a:pt x="301" y="326"/>
                    <a:pt x="301" y="326"/>
                    <a:pt x="301" y="326"/>
                  </a:cubicBezTo>
                  <a:cubicBezTo>
                    <a:pt x="302" y="329"/>
                    <a:pt x="304" y="331"/>
                    <a:pt x="303" y="334"/>
                  </a:cubicBezTo>
                  <a:cubicBezTo>
                    <a:pt x="302" y="339"/>
                    <a:pt x="304" y="338"/>
                    <a:pt x="308" y="338"/>
                  </a:cubicBezTo>
                  <a:cubicBezTo>
                    <a:pt x="308" y="338"/>
                    <a:pt x="311" y="338"/>
                    <a:pt x="311" y="337"/>
                  </a:cubicBezTo>
                  <a:cubicBezTo>
                    <a:pt x="312" y="337"/>
                    <a:pt x="310" y="327"/>
                    <a:pt x="314" y="325"/>
                  </a:cubicBezTo>
                  <a:cubicBezTo>
                    <a:pt x="316" y="324"/>
                    <a:pt x="317" y="324"/>
                    <a:pt x="319" y="324"/>
                  </a:cubicBezTo>
                  <a:cubicBezTo>
                    <a:pt x="322" y="323"/>
                    <a:pt x="321" y="320"/>
                    <a:pt x="321" y="318"/>
                  </a:cubicBezTo>
                  <a:cubicBezTo>
                    <a:pt x="321" y="295"/>
                    <a:pt x="321" y="295"/>
                    <a:pt x="321" y="295"/>
                  </a:cubicBezTo>
                  <a:cubicBezTo>
                    <a:pt x="304" y="287"/>
                    <a:pt x="304" y="287"/>
                    <a:pt x="304" y="287"/>
                  </a:cubicBezTo>
                  <a:cubicBezTo>
                    <a:pt x="304" y="290"/>
                    <a:pt x="304" y="292"/>
                    <a:pt x="304" y="292"/>
                  </a:cubicBezTo>
                  <a:cubicBezTo>
                    <a:pt x="303" y="292"/>
                    <a:pt x="302" y="293"/>
                    <a:pt x="301" y="293"/>
                  </a:cubicBezTo>
                  <a:cubicBezTo>
                    <a:pt x="300" y="294"/>
                    <a:pt x="298" y="296"/>
                    <a:pt x="297" y="297"/>
                  </a:cubicBezTo>
                  <a:cubicBezTo>
                    <a:pt x="295" y="300"/>
                    <a:pt x="295" y="302"/>
                    <a:pt x="295" y="298"/>
                  </a:cubicBezTo>
                  <a:cubicBezTo>
                    <a:pt x="294" y="296"/>
                    <a:pt x="293" y="297"/>
                    <a:pt x="293" y="297"/>
                  </a:cubicBezTo>
                  <a:cubicBezTo>
                    <a:pt x="293" y="294"/>
                    <a:pt x="293" y="294"/>
                    <a:pt x="293" y="294"/>
                  </a:cubicBezTo>
                  <a:cubicBezTo>
                    <a:pt x="292" y="294"/>
                    <a:pt x="292" y="294"/>
                    <a:pt x="292" y="294"/>
                  </a:cubicBezTo>
                  <a:cubicBezTo>
                    <a:pt x="291" y="294"/>
                    <a:pt x="292" y="290"/>
                    <a:pt x="293" y="289"/>
                  </a:cubicBezTo>
                  <a:cubicBezTo>
                    <a:pt x="294" y="289"/>
                    <a:pt x="296" y="288"/>
                    <a:pt x="296" y="286"/>
                  </a:cubicBezTo>
                  <a:cubicBezTo>
                    <a:pt x="297" y="283"/>
                    <a:pt x="296" y="278"/>
                    <a:pt x="296" y="275"/>
                  </a:cubicBezTo>
                  <a:cubicBezTo>
                    <a:pt x="301" y="274"/>
                    <a:pt x="306" y="274"/>
                    <a:pt x="311" y="272"/>
                  </a:cubicBezTo>
                  <a:cubicBezTo>
                    <a:pt x="311" y="272"/>
                    <a:pt x="311" y="270"/>
                    <a:pt x="311" y="270"/>
                  </a:cubicBezTo>
                  <a:cubicBezTo>
                    <a:pt x="312" y="265"/>
                    <a:pt x="313" y="267"/>
                    <a:pt x="315" y="264"/>
                  </a:cubicBezTo>
                  <a:cubicBezTo>
                    <a:pt x="317" y="260"/>
                    <a:pt x="316" y="260"/>
                    <a:pt x="321" y="259"/>
                  </a:cubicBezTo>
                  <a:cubicBezTo>
                    <a:pt x="323" y="259"/>
                    <a:pt x="332" y="258"/>
                    <a:pt x="332" y="256"/>
                  </a:cubicBezTo>
                  <a:cubicBezTo>
                    <a:pt x="335" y="248"/>
                    <a:pt x="333" y="238"/>
                    <a:pt x="333" y="229"/>
                  </a:cubicBezTo>
                  <a:cubicBezTo>
                    <a:pt x="352" y="216"/>
                    <a:pt x="352" y="216"/>
                    <a:pt x="352" y="216"/>
                  </a:cubicBezTo>
                  <a:cubicBezTo>
                    <a:pt x="354" y="219"/>
                    <a:pt x="354" y="219"/>
                    <a:pt x="354" y="219"/>
                  </a:cubicBezTo>
                  <a:cubicBezTo>
                    <a:pt x="355" y="221"/>
                    <a:pt x="355" y="219"/>
                    <a:pt x="355" y="221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7" y="221"/>
                    <a:pt x="357" y="221"/>
                    <a:pt x="357" y="221"/>
                  </a:cubicBezTo>
                  <a:cubicBezTo>
                    <a:pt x="357" y="221"/>
                    <a:pt x="358" y="222"/>
                    <a:pt x="359" y="223"/>
                  </a:cubicBezTo>
                  <a:cubicBezTo>
                    <a:pt x="360" y="223"/>
                    <a:pt x="366" y="226"/>
                    <a:pt x="366" y="226"/>
                  </a:cubicBezTo>
                  <a:cubicBezTo>
                    <a:pt x="368" y="229"/>
                    <a:pt x="368" y="229"/>
                    <a:pt x="371" y="232"/>
                  </a:cubicBezTo>
                  <a:cubicBezTo>
                    <a:pt x="371" y="233"/>
                    <a:pt x="372" y="234"/>
                    <a:pt x="372" y="234"/>
                  </a:cubicBezTo>
                  <a:cubicBezTo>
                    <a:pt x="381" y="223"/>
                    <a:pt x="381" y="223"/>
                    <a:pt x="381" y="223"/>
                  </a:cubicBezTo>
                  <a:cubicBezTo>
                    <a:pt x="377" y="218"/>
                    <a:pt x="375" y="212"/>
                    <a:pt x="375" y="203"/>
                  </a:cubicBezTo>
                  <a:cubicBezTo>
                    <a:pt x="375" y="200"/>
                    <a:pt x="342" y="162"/>
                    <a:pt x="338" y="150"/>
                  </a:cubicBezTo>
                  <a:cubicBezTo>
                    <a:pt x="331" y="129"/>
                    <a:pt x="314" y="116"/>
                    <a:pt x="304" y="98"/>
                  </a:cubicBezTo>
                  <a:cubicBezTo>
                    <a:pt x="300" y="90"/>
                    <a:pt x="302" y="76"/>
                    <a:pt x="295" y="71"/>
                  </a:cubicBezTo>
                  <a:cubicBezTo>
                    <a:pt x="293" y="70"/>
                    <a:pt x="277" y="57"/>
                    <a:pt x="277" y="53"/>
                  </a:cubicBezTo>
                  <a:cubicBezTo>
                    <a:pt x="275" y="50"/>
                    <a:pt x="266" y="49"/>
                    <a:pt x="262" y="45"/>
                  </a:cubicBezTo>
                  <a:cubicBezTo>
                    <a:pt x="260" y="45"/>
                    <a:pt x="257" y="46"/>
                    <a:pt x="256" y="46"/>
                  </a:cubicBezTo>
                  <a:cubicBezTo>
                    <a:pt x="256" y="46"/>
                    <a:pt x="256" y="46"/>
                    <a:pt x="256" y="46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2" y="45"/>
                    <a:pt x="253" y="44"/>
                    <a:pt x="252" y="44"/>
                  </a:cubicBezTo>
                  <a:cubicBezTo>
                    <a:pt x="252" y="43"/>
                    <a:pt x="251" y="43"/>
                    <a:pt x="251" y="43"/>
                  </a:cubicBezTo>
                  <a:cubicBezTo>
                    <a:pt x="247" y="43"/>
                    <a:pt x="239" y="45"/>
                    <a:pt x="237" y="45"/>
                  </a:cubicBezTo>
                  <a:cubicBezTo>
                    <a:pt x="236" y="45"/>
                    <a:pt x="236" y="45"/>
                    <a:pt x="236" y="45"/>
                  </a:cubicBezTo>
                  <a:cubicBezTo>
                    <a:pt x="235" y="43"/>
                    <a:pt x="237" y="37"/>
                    <a:pt x="237" y="35"/>
                  </a:cubicBezTo>
                  <a:cubicBezTo>
                    <a:pt x="237" y="34"/>
                    <a:pt x="242" y="31"/>
                    <a:pt x="240" y="30"/>
                  </a:cubicBezTo>
                  <a:cubicBezTo>
                    <a:pt x="239" y="28"/>
                    <a:pt x="238" y="30"/>
                    <a:pt x="238" y="27"/>
                  </a:cubicBezTo>
                  <a:cubicBezTo>
                    <a:pt x="238" y="25"/>
                    <a:pt x="236" y="20"/>
                    <a:pt x="239" y="20"/>
                  </a:cubicBezTo>
                  <a:cubicBezTo>
                    <a:pt x="241" y="20"/>
                    <a:pt x="245" y="31"/>
                    <a:pt x="246" y="33"/>
                  </a:cubicBezTo>
                  <a:cubicBezTo>
                    <a:pt x="249" y="35"/>
                    <a:pt x="251" y="33"/>
                    <a:pt x="254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2" y="31"/>
                    <a:pt x="250" y="26"/>
                    <a:pt x="246" y="22"/>
                  </a:cubicBezTo>
                  <a:cubicBezTo>
                    <a:pt x="237" y="12"/>
                    <a:pt x="226" y="5"/>
                    <a:pt x="210" y="9"/>
                  </a:cubicBezTo>
                  <a:cubicBezTo>
                    <a:pt x="198" y="12"/>
                    <a:pt x="197" y="4"/>
                    <a:pt x="190" y="4"/>
                  </a:cubicBezTo>
                  <a:cubicBezTo>
                    <a:pt x="180" y="4"/>
                    <a:pt x="170" y="5"/>
                    <a:pt x="158" y="4"/>
                  </a:cubicBezTo>
                  <a:cubicBezTo>
                    <a:pt x="153" y="3"/>
                    <a:pt x="154" y="0"/>
                    <a:pt x="149" y="1"/>
                  </a:cubicBezTo>
                  <a:cubicBezTo>
                    <a:pt x="146" y="1"/>
                    <a:pt x="146" y="2"/>
                    <a:pt x="145" y="3"/>
                  </a:cubicBezTo>
                  <a:cubicBezTo>
                    <a:pt x="142" y="4"/>
                    <a:pt x="140" y="6"/>
                    <a:pt x="138" y="8"/>
                  </a:cubicBezTo>
                  <a:cubicBezTo>
                    <a:pt x="138" y="10"/>
                    <a:pt x="121" y="15"/>
                    <a:pt x="118" y="16"/>
                  </a:cubicBezTo>
                  <a:cubicBezTo>
                    <a:pt x="114" y="17"/>
                    <a:pt x="114" y="25"/>
                    <a:pt x="113" y="28"/>
                  </a:cubicBezTo>
                  <a:cubicBezTo>
                    <a:pt x="111" y="32"/>
                    <a:pt x="106" y="30"/>
                    <a:pt x="103" y="33"/>
                  </a:cubicBezTo>
                  <a:cubicBezTo>
                    <a:pt x="102" y="34"/>
                    <a:pt x="100" y="40"/>
                    <a:pt x="100" y="41"/>
                  </a:cubicBezTo>
                  <a:cubicBezTo>
                    <a:pt x="95" y="45"/>
                    <a:pt x="98" y="64"/>
                    <a:pt x="100" y="71"/>
                  </a:cubicBezTo>
                  <a:cubicBezTo>
                    <a:pt x="100" y="73"/>
                    <a:pt x="101" y="73"/>
                    <a:pt x="99" y="73"/>
                  </a:cubicBezTo>
                  <a:cubicBezTo>
                    <a:pt x="98" y="73"/>
                    <a:pt x="97" y="73"/>
                    <a:pt x="95" y="73"/>
                  </a:cubicBezTo>
                  <a:cubicBezTo>
                    <a:pt x="92" y="73"/>
                    <a:pt x="92" y="73"/>
                    <a:pt x="89" y="74"/>
                  </a:cubicBezTo>
                  <a:cubicBezTo>
                    <a:pt x="87" y="75"/>
                    <a:pt x="86" y="76"/>
                    <a:pt x="84" y="78"/>
                  </a:cubicBezTo>
                  <a:cubicBezTo>
                    <a:pt x="79" y="78"/>
                    <a:pt x="79" y="88"/>
                    <a:pt x="77" y="91"/>
                  </a:cubicBezTo>
                  <a:cubicBezTo>
                    <a:pt x="74" y="96"/>
                    <a:pt x="60" y="94"/>
                    <a:pt x="55" y="92"/>
                  </a:cubicBezTo>
                  <a:cubicBezTo>
                    <a:pt x="55" y="91"/>
                    <a:pt x="54" y="91"/>
                    <a:pt x="54" y="91"/>
                  </a:cubicBezTo>
                  <a:cubicBezTo>
                    <a:pt x="0" y="198"/>
                    <a:pt x="0" y="198"/>
                    <a:pt x="0" y="198"/>
                  </a:cubicBezTo>
                  <a:lnTo>
                    <a:pt x="19" y="327"/>
                  </a:lnTo>
                  <a:close/>
                  <a:moveTo>
                    <a:pt x="304" y="291"/>
                  </a:move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89"/>
                    <a:pt x="304" y="291"/>
                  </a:cubicBezTo>
                  <a:close/>
                </a:path>
              </a:pathLst>
            </a:custGeom>
            <a:grpFill/>
            <a:ln w="3175" cap="flat">
              <a:solidFill>
                <a:srgbClr val="175B4F">
                  <a:alpha val="14902"/>
                </a:srgbClr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</a:endParaRPr>
            </a:p>
          </p:txBody>
        </p:sp>
        <p:grpSp>
          <p:nvGrpSpPr>
            <p:cNvPr id="185" name="Group 50">
              <a:extLst>
                <a:ext uri="{FF2B5EF4-FFF2-40B4-BE49-F238E27FC236}">
                  <a16:creationId xmlns:a16="http://schemas.microsoft.com/office/drawing/2014/main" id="{8DAE5EA9-CB18-1DF0-68DD-278688C7F8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8" y="1739"/>
              <a:ext cx="789" cy="888"/>
              <a:chOff x="888" y="1739"/>
              <a:chExt cx="789" cy="888"/>
            </a:xfrm>
            <a:grpFill/>
          </p:grpSpPr>
          <p:sp>
            <p:nvSpPr>
              <p:cNvPr id="208" name="Freeform 51">
                <a:extLst>
                  <a:ext uri="{FF2B5EF4-FFF2-40B4-BE49-F238E27FC236}">
                    <a16:creationId xmlns:a16="http://schemas.microsoft.com/office/drawing/2014/main" id="{3CB419E2-A6C2-20F5-4704-D3FDE3182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9" y="2133"/>
                <a:ext cx="16" cy="20"/>
              </a:xfrm>
              <a:custGeom>
                <a:avLst/>
                <a:gdLst>
                  <a:gd name="T0" fmla="*/ 1 w 11"/>
                  <a:gd name="T1" fmla="*/ 9 h 13"/>
                  <a:gd name="T2" fmla="*/ 4 w 11"/>
                  <a:gd name="T3" fmla="*/ 10 h 13"/>
                  <a:gd name="T4" fmla="*/ 7 w 11"/>
                  <a:gd name="T5" fmla="*/ 13 h 13"/>
                  <a:gd name="T6" fmla="*/ 8 w 11"/>
                  <a:gd name="T7" fmla="*/ 13 h 13"/>
                  <a:gd name="T8" fmla="*/ 10 w 11"/>
                  <a:gd name="T9" fmla="*/ 11 h 13"/>
                  <a:gd name="T10" fmla="*/ 11 w 11"/>
                  <a:gd name="T11" fmla="*/ 6 h 13"/>
                  <a:gd name="T12" fmla="*/ 9 w 11"/>
                  <a:gd name="T13" fmla="*/ 5 h 13"/>
                  <a:gd name="T14" fmla="*/ 9 w 11"/>
                  <a:gd name="T15" fmla="*/ 3 h 13"/>
                  <a:gd name="T16" fmla="*/ 5 w 11"/>
                  <a:gd name="T17" fmla="*/ 1 h 13"/>
                  <a:gd name="T18" fmla="*/ 1 w 11"/>
                  <a:gd name="T19" fmla="*/ 1 h 13"/>
                  <a:gd name="T20" fmla="*/ 0 w 11"/>
                  <a:gd name="T21" fmla="*/ 5 h 13"/>
                  <a:gd name="T22" fmla="*/ 0 w 11"/>
                  <a:gd name="T23" fmla="*/ 7 h 13"/>
                  <a:gd name="T24" fmla="*/ 1 w 11"/>
                  <a:gd name="T25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13">
                    <a:moveTo>
                      <a:pt x="1" y="9"/>
                    </a:moveTo>
                    <a:cubicBezTo>
                      <a:pt x="3" y="9"/>
                      <a:pt x="3" y="9"/>
                      <a:pt x="4" y="10"/>
                    </a:cubicBezTo>
                    <a:cubicBezTo>
                      <a:pt x="6" y="10"/>
                      <a:pt x="4" y="13"/>
                      <a:pt x="7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10" y="13"/>
                      <a:pt x="10" y="13"/>
                      <a:pt x="10" y="11"/>
                    </a:cubicBezTo>
                    <a:cubicBezTo>
                      <a:pt x="10" y="10"/>
                      <a:pt x="11" y="8"/>
                      <a:pt x="11" y="6"/>
                    </a:cubicBezTo>
                    <a:cubicBezTo>
                      <a:pt x="11" y="5"/>
                      <a:pt x="10" y="6"/>
                      <a:pt x="9" y="5"/>
                    </a:cubicBezTo>
                    <a:cubicBezTo>
                      <a:pt x="9" y="4"/>
                      <a:pt x="9" y="4"/>
                      <a:pt x="9" y="3"/>
                    </a:cubicBezTo>
                    <a:cubicBezTo>
                      <a:pt x="7" y="2"/>
                      <a:pt x="7" y="1"/>
                      <a:pt x="5" y="1"/>
                    </a:cubicBez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0" y="9"/>
                      <a:pt x="1" y="9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09" name="Freeform 52">
                <a:extLst>
                  <a:ext uri="{FF2B5EF4-FFF2-40B4-BE49-F238E27FC236}">
                    <a16:creationId xmlns:a16="http://schemas.microsoft.com/office/drawing/2014/main" id="{187F4261-81E7-FE21-F0AB-DD3B821075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6" y="2343"/>
                <a:ext cx="19" cy="10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0 h 7"/>
                  <a:gd name="T4" fmla="*/ 2 w 13"/>
                  <a:gd name="T5" fmla="*/ 0 h 7"/>
                  <a:gd name="T6" fmla="*/ 1 w 13"/>
                  <a:gd name="T7" fmla="*/ 2 h 7"/>
                  <a:gd name="T8" fmla="*/ 2 w 13"/>
                  <a:gd name="T9" fmla="*/ 4 h 7"/>
                  <a:gd name="T10" fmla="*/ 5 w 13"/>
                  <a:gd name="T11" fmla="*/ 5 h 7"/>
                  <a:gd name="T12" fmla="*/ 10 w 13"/>
                  <a:gd name="T13" fmla="*/ 6 h 7"/>
                  <a:gd name="T14" fmla="*/ 12 w 13"/>
                  <a:gd name="T15" fmla="*/ 4 h 7"/>
                  <a:gd name="T16" fmla="*/ 10 w 13"/>
                  <a:gd name="T1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0"/>
                      <a:pt x="7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2" y="4"/>
                      <a:pt x="1" y="3"/>
                      <a:pt x="2" y="4"/>
                    </a:cubicBezTo>
                    <a:cubicBezTo>
                      <a:pt x="3" y="4"/>
                      <a:pt x="5" y="5"/>
                      <a:pt x="5" y="5"/>
                    </a:cubicBezTo>
                    <a:cubicBezTo>
                      <a:pt x="5" y="6"/>
                      <a:pt x="8" y="6"/>
                      <a:pt x="10" y="6"/>
                    </a:cubicBezTo>
                    <a:cubicBezTo>
                      <a:pt x="13" y="7"/>
                      <a:pt x="12" y="7"/>
                      <a:pt x="12" y="4"/>
                    </a:cubicBezTo>
                    <a:cubicBezTo>
                      <a:pt x="12" y="3"/>
                      <a:pt x="12" y="1"/>
                      <a:pt x="10" y="1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0" name="Freeform 53">
                <a:extLst>
                  <a:ext uri="{FF2B5EF4-FFF2-40B4-BE49-F238E27FC236}">
                    <a16:creationId xmlns:a16="http://schemas.microsoft.com/office/drawing/2014/main" id="{E4BA1614-5F0E-9E5D-9B6A-5346E8740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5" y="2083"/>
                <a:ext cx="26" cy="45"/>
              </a:xfrm>
              <a:custGeom>
                <a:avLst/>
                <a:gdLst>
                  <a:gd name="T0" fmla="*/ 10 w 17"/>
                  <a:gd name="T1" fmla="*/ 24 h 30"/>
                  <a:gd name="T2" fmla="*/ 11 w 17"/>
                  <a:gd name="T3" fmla="*/ 16 h 30"/>
                  <a:gd name="T4" fmla="*/ 13 w 17"/>
                  <a:gd name="T5" fmla="*/ 14 h 30"/>
                  <a:gd name="T6" fmla="*/ 14 w 17"/>
                  <a:gd name="T7" fmla="*/ 3 h 30"/>
                  <a:gd name="T8" fmla="*/ 14 w 17"/>
                  <a:gd name="T9" fmla="*/ 3 h 30"/>
                  <a:gd name="T10" fmla="*/ 12 w 17"/>
                  <a:gd name="T11" fmla="*/ 1 h 30"/>
                  <a:gd name="T12" fmla="*/ 6 w 17"/>
                  <a:gd name="T13" fmla="*/ 6 h 30"/>
                  <a:gd name="T14" fmla="*/ 3 w 17"/>
                  <a:gd name="T15" fmla="*/ 13 h 30"/>
                  <a:gd name="T16" fmla="*/ 2 w 17"/>
                  <a:gd name="T17" fmla="*/ 20 h 30"/>
                  <a:gd name="T18" fmla="*/ 0 w 17"/>
                  <a:gd name="T19" fmla="*/ 22 h 30"/>
                  <a:gd name="T20" fmla="*/ 0 w 17"/>
                  <a:gd name="T21" fmla="*/ 23 h 30"/>
                  <a:gd name="T22" fmla="*/ 0 w 17"/>
                  <a:gd name="T23" fmla="*/ 27 h 30"/>
                  <a:gd name="T24" fmla="*/ 1 w 17"/>
                  <a:gd name="T25" fmla="*/ 30 h 30"/>
                  <a:gd name="T26" fmla="*/ 2 w 17"/>
                  <a:gd name="T27" fmla="*/ 30 h 30"/>
                  <a:gd name="T28" fmla="*/ 3 w 17"/>
                  <a:gd name="T29" fmla="*/ 28 h 30"/>
                  <a:gd name="T30" fmla="*/ 10 w 17"/>
                  <a:gd name="T3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30">
                    <a:moveTo>
                      <a:pt x="10" y="24"/>
                    </a:moveTo>
                    <a:cubicBezTo>
                      <a:pt x="12" y="24"/>
                      <a:pt x="10" y="18"/>
                      <a:pt x="11" y="16"/>
                    </a:cubicBezTo>
                    <a:cubicBezTo>
                      <a:pt x="12" y="14"/>
                      <a:pt x="13" y="15"/>
                      <a:pt x="13" y="14"/>
                    </a:cubicBezTo>
                    <a:cubicBezTo>
                      <a:pt x="15" y="11"/>
                      <a:pt x="17" y="7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2"/>
                      <a:pt x="14" y="1"/>
                      <a:pt x="12" y="1"/>
                    </a:cubicBezTo>
                    <a:cubicBezTo>
                      <a:pt x="6" y="1"/>
                      <a:pt x="7" y="0"/>
                      <a:pt x="6" y="6"/>
                    </a:cubicBezTo>
                    <a:cubicBezTo>
                      <a:pt x="6" y="9"/>
                      <a:pt x="3" y="10"/>
                      <a:pt x="3" y="13"/>
                    </a:cubicBezTo>
                    <a:cubicBezTo>
                      <a:pt x="2" y="16"/>
                      <a:pt x="2" y="18"/>
                      <a:pt x="2" y="20"/>
                    </a:cubicBezTo>
                    <a:cubicBezTo>
                      <a:pt x="2" y="20"/>
                      <a:pt x="1" y="21"/>
                      <a:pt x="0" y="22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4"/>
                      <a:pt x="0" y="25"/>
                      <a:pt x="0" y="27"/>
                    </a:cubicBezTo>
                    <a:cubicBezTo>
                      <a:pt x="0" y="28"/>
                      <a:pt x="0" y="30"/>
                      <a:pt x="1" y="30"/>
                    </a:cubicBezTo>
                    <a:cubicBezTo>
                      <a:pt x="1" y="30"/>
                      <a:pt x="1" y="30"/>
                      <a:pt x="2" y="30"/>
                    </a:cubicBezTo>
                    <a:cubicBezTo>
                      <a:pt x="2" y="30"/>
                      <a:pt x="2" y="29"/>
                      <a:pt x="3" y="28"/>
                    </a:cubicBezTo>
                    <a:cubicBezTo>
                      <a:pt x="2" y="23"/>
                      <a:pt x="5" y="25"/>
                      <a:pt x="10" y="24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1" name="Freeform 54">
                <a:extLst>
                  <a:ext uri="{FF2B5EF4-FFF2-40B4-BE49-F238E27FC236}">
                    <a16:creationId xmlns:a16="http://schemas.microsoft.com/office/drawing/2014/main" id="{AA47A66F-2971-B076-6A78-53BD51F26A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3" y="2222"/>
                <a:ext cx="90" cy="131"/>
              </a:xfrm>
              <a:custGeom>
                <a:avLst/>
                <a:gdLst>
                  <a:gd name="T0" fmla="*/ 40 w 60"/>
                  <a:gd name="T1" fmla="*/ 64 h 88"/>
                  <a:gd name="T2" fmla="*/ 23 w 60"/>
                  <a:gd name="T3" fmla="*/ 52 h 88"/>
                  <a:gd name="T4" fmla="*/ 24 w 60"/>
                  <a:gd name="T5" fmla="*/ 48 h 88"/>
                  <a:gd name="T6" fmla="*/ 20 w 60"/>
                  <a:gd name="T7" fmla="*/ 0 h 88"/>
                  <a:gd name="T8" fmla="*/ 20 w 60"/>
                  <a:gd name="T9" fmla="*/ 0 h 88"/>
                  <a:gd name="T10" fmla="*/ 13 w 60"/>
                  <a:gd name="T11" fmla="*/ 9 h 88"/>
                  <a:gd name="T12" fmla="*/ 12 w 60"/>
                  <a:gd name="T13" fmla="*/ 12 h 88"/>
                  <a:gd name="T14" fmla="*/ 5 w 60"/>
                  <a:gd name="T15" fmla="*/ 30 h 88"/>
                  <a:gd name="T16" fmla="*/ 4 w 60"/>
                  <a:gd name="T17" fmla="*/ 36 h 88"/>
                  <a:gd name="T18" fmla="*/ 5 w 60"/>
                  <a:gd name="T19" fmla="*/ 36 h 88"/>
                  <a:gd name="T20" fmla="*/ 6 w 60"/>
                  <a:gd name="T21" fmla="*/ 37 h 88"/>
                  <a:gd name="T22" fmla="*/ 7 w 60"/>
                  <a:gd name="T23" fmla="*/ 37 h 88"/>
                  <a:gd name="T24" fmla="*/ 8 w 60"/>
                  <a:gd name="T25" fmla="*/ 37 h 88"/>
                  <a:gd name="T26" fmla="*/ 9 w 60"/>
                  <a:gd name="T27" fmla="*/ 37 h 88"/>
                  <a:gd name="T28" fmla="*/ 10 w 60"/>
                  <a:gd name="T29" fmla="*/ 37 h 88"/>
                  <a:gd name="T30" fmla="*/ 11 w 60"/>
                  <a:gd name="T31" fmla="*/ 39 h 88"/>
                  <a:gd name="T32" fmla="*/ 12 w 60"/>
                  <a:gd name="T33" fmla="*/ 42 h 88"/>
                  <a:gd name="T34" fmla="*/ 13 w 60"/>
                  <a:gd name="T35" fmla="*/ 43 h 88"/>
                  <a:gd name="T36" fmla="*/ 14 w 60"/>
                  <a:gd name="T37" fmla="*/ 45 h 88"/>
                  <a:gd name="T38" fmla="*/ 15 w 60"/>
                  <a:gd name="T39" fmla="*/ 50 h 88"/>
                  <a:gd name="T40" fmla="*/ 16 w 60"/>
                  <a:gd name="T41" fmla="*/ 53 h 88"/>
                  <a:gd name="T42" fmla="*/ 16 w 60"/>
                  <a:gd name="T43" fmla="*/ 54 h 88"/>
                  <a:gd name="T44" fmla="*/ 15 w 60"/>
                  <a:gd name="T45" fmla="*/ 54 h 88"/>
                  <a:gd name="T46" fmla="*/ 14 w 60"/>
                  <a:gd name="T47" fmla="*/ 56 h 88"/>
                  <a:gd name="T48" fmla="*/ 16 w 60"/>
                  <a:gd name="T49" fmla="*/ 56 h 88"/>
                  <a:gd name="T50" fmla="*/ 17 w 60"/>
                  <a:gd name="T51" fmla="*/ 57 h 88"/>
                  <a:gd name="T52" fmla="*/ 18 w 60"/>
                  <a:gd name="T53" fmla="*/ 57 h 88"/>
                  <a:gd name="T54" fmla="*/ 27 w 60"/>
                  <a:gd name="T55" fmla="*/ 65 h 88"/>
                  <a:gd name="T56" fmla="*/ 36 w 60"/>
                  <a:gd name="T57" fmla="*/ 69 h 88"/>
                  <a:gd name="T58" fmla="*/ 44 w 60"/>
                  <a:gd name="T59" fmla="*/ 73 h 88"/>
                  <a:gd name="T60" fmla="*/ 48 w 60"/>
                  <a:gd name="T61" fmla="*/ 80 h 88"/>
                  <a:gd name="T62" fmla="*/ 49 w 60"/>
                  <a:gd name="T63" fmla="*/ 81 h 88"/>
                  <a:gd name="T64" fmla="*/ 50 w 60"/>
                  <a:gd name="T65" fmla="*/ 81 h 88"/>
                  <a:gd name="T66" fmla="*/ 52 w 60"/>
                  <a:gd name="T67" fmla="*/ 84 h 88"/>
                  <a:gd name="T68" fmla="*/ 60 w 60"/>
                  <a:gd name="T69" fmla="*/ 88 h 88"/>
                  <a:gd name="T70" fmla="*/ 40 w 60"/>
                  <a:gd name="T71" fmla="*/ 6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0" h="88">
                    <a:moveTo>
                      <a:pt x="40" y="64"/>
                    </a:moveTo>
                    <a:cubicBezTo>
                      <a:pt x="38" y="58"/>
                      <a:pt x="23" y="64"/>
                      <a:pt x="23" y="52"/>
                    </a:cubicBezTo>
                    <a:cubicBezTo>
                      <a:pt x="23" y="48"/>
                      <a:pt x="26" y="48"/>
                      <a:pt x="24" y="48"/>
                    </a:cubicBezTo>
                    <a:cubicBezTo>
                      <a:pt x="8" y="46"/>
                      <a:pt x="20" y="1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1"/>
                      <a:pt x="14" y="5"/>
                      <a:pt x="13" y="9"/>
                    </a:cubicBezTo>
                    <a:cubicBezTo>
                      <a:pt x="12" y="10"/>
                      <a:pt x="12" y="11"/>
                      <a:pt x="12" y="12"/>
                    </a:cubicBezTo>
                    <a:cubicBezTo>
                      <a:pt x="9" y="17"/>
                      <a:pt x="9" y="26"/>
                      <a:pt x="5" y="30"/>
                    </a:cubicBezTo>
                    <a:cubicBezTo>
                      <a:pt x="3" y="32"/>
                      <a:pt x="0" y="34"/>
                      <a:pt x="4" y="36"/>
                    </a:cubicBezTo>
                    <a:cubicBezTo>
                      <a:pt x="4" y="36"/>
                      <a:pt x="5" y="36"/>
                      <a:pt x="5" y="36"/>
                    </a:cubicBezTo>
                    <a:cubicBezTo>
                      <a:pt x="5" y="37"/>
                      <a:pt x="5" y="37"/>
                      <a:pt x="6" y="37"/>
                    </a:cubicBezTo>
                    <a:cubicBezTo>
                      <a:pt x="6" y="37"/>
                      <a:pt x="7" y="37"/>
                      <a:pt x="7" y="37"/>
                    </a:cubicBezTo>
                    <a:cubicBezTo>
                      <a:pt x="8" y="38"/>
                      <a:pt x="8" y="37"/>
                      <a:pt x="8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1" y="37"/>
                      <a:pt x="11" y="38"/>
                      <a:pt x="11" y="39"/>
                    </a:cubicBezTo>
                    <a:cubicBezTo>
                      <a:pt x="11" y="40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3" y="43"/>
                    </a:cubicBezTo>
                    <a:cubicBezTo>
                      <a:pt x="13" y="44"/>
                      <a:pt x="13" y="44"/>
                      <a:pt x="14" y="45"/>
                    </a:cubicBezTo>
                    <a:cubicBezTo>
                      <a:pt x="14" y="47"/>
                      <a:pt x="15" y="48"/>
                      <a:pt x="15" y="50"/>
                    </a:cubicBezTo>
                    <a:cubicBezTo>
                      <a:pt x="15" y="51"/>
                      <a:pt x="16" y="52"/>
                      <a:pt x="16" y="53"/>
                    </a:cubicBezTo>
                    <a:cubicBezTo>
                      <a:pt x="17" y="53"/>
                      <a:pt x="16" y="54"/>
                      <a:pt x="16" y="54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4" y="55"/>
                      <a:pt x="14" y="55"/>
                      <a:pt x="14" y="56"/>
                    </a:cubicBezTo>
                    <a:cubicBezTo>
                      <a:pt x="15" y="56"/>
                      <a:pt x="15" y="56"/>
                      <a:pt x="16" y="56"/>
                    </a:cubicBezTo>
                    <a:cubicBezTo>
                      <a:pt x="16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8" y="57"/>
                    </a:cubicBezTo>
                    <a:cubicBezTo>
                      <a:pt x="18" y="59"/>
                      <a:pt x="25" y="64"/>
                      <a:pt x="27" y="65"/>
                    </a:cubicBezTo>
                    <a:cubicBezTo>
                      <a:pt x="30" y="68"/>
                      <a:pt x="32" y="68"/>
                      <a:pt x="36" y="69"/>
                    </a:cubicBezTo>
                    <a:cubicBezTo>
                      <a:pt x="38" y="70"/>
                      <a:pt x="43" y="72"/>
                      <a:pt x="44" y="73"/>
                    </a:cubicBezTo>
                    <a:cubicBezTo>
                      <a:pt x="46" y="75"/>
                      <a:pt x="46" y="78"/>
                      <a:pt x="48" y="80"/>
                    </a:cubicBezTo>
                    <a:cubicBezTo>
                      <a:pt x="49" y="80"/>
                      <a:pt x="49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2" y="82"/>
                      <a:pt x="53" y="82"/>
                      <a:pt x="52" y="84"/>
                    </a:cubicBezTo>
                    <a:cubicBezTo>
                      <a:pt x="52" y="86"/>
                      <a:pt x="58" y="88"/>
                      <a:pt x="60" y="88"/>
                    </a:cubicBezTo>
                    <a:cubicBezTo>
                      <a:pt x="60" y="72"/>
                      <a:pt x="42" y="71"/>
                      <a:pt x="40" y="64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2" name="Freeform 55">
                <a:extLst>
                  <a:ext uri="{FF2B5EF4-FFF2-40B4-BE49-F238E27FC236}">
                    <a16:creationId xmlns:a16="http://schemas.microsoft.com/office/drawing/2014/main" id="{5808A21A-0EB9-2EBA-1178-48612B605E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0" y="2228"/>
                <a:ext cx="38" cy="64"/>
              </a:xfrm>
              <a:custGeom>
                <a:avLst/>
                <a:gdLst>
                  <a:gd name="T0" fmla="*/ 13 w 25"/>
                  <a:gd name="T1" fmla="*/ 31 h 43"/>
                  <a:gd name="T2" fmla="*/ 11 w 25"/>
                  <a:gd name="T3" fmla="*/ 37 h 43"/>
                  <a:gd name="T4" fmla="*/ 11 w 25"/>
                  <a:gd name="T5" fmla="*/ 43 h 43"/>
                  <a:gd name="T6" fmla="*/ 16 w 25"/>
                  <a:gd name="T7" fmla="*/ 36 h 43"/>
                  <a:gd name="T8" fmla="*/ 21 w 25"/>
                  <a:gd name="T9" fmla="*/ 33 h 43"/>
                  <a:gd name="T10" fmla="*/ 23 w 25"/>
                  <a:gd name="T11" fmla="*/ 23 h 43"/>
                  <a:gd name="T12" fmla="*/ 21 w 25"/>
                  <a:gd name="T13" fmla="*/ 17 h 43"/>
                  <a:gd name="T14" fmla="*/ 21 w 25"/>
                  <a:gd name="T15" fmla="*/ 16 h 43"/>
                  <a:gd name="T16" fmla="*/ 21 w 25"/>
                  <a:gd name="T17" fmla="*/ 14 h 43"/>
                  <a:gd name="T18" fmla="*/ 20 w 25"/>
                  <a:gd name="T19" fmla="*/ 12 h 43"/>
                  <a:gd name="T20" fmla="*/ 18 w 25"/>
                  <a:gd name="T21" fmla="*/ 11 h 43"/>
                  <a:gd name="T22" fmla="*/ 10 w 25"/>
                  <a:gd name="T23" fmla="*/ 7 h 43"/>
                  <a:gd name="T24" fmla="*/ 9 w 25"/>
                  <a:gd name="T25" fmla="*/ 5 h 43"/>
                  <a:gd name="T26" fmla="*/ 5 w 25"/>
                  <a:gd name="T27" fmla="*/ 14 h 43"/>
                  <a:gd name="T28" fmla="*/ 9 w 25"/>
                  <a:gd name="T29" fmla="*/ 18 h 43"/>
                  <a:gd name="T30" fmla="*/ 11 w 25"/>
                  <a:gd name="T31" fmla="*/ 24 h 43"/>
                  <a:gd name="T32" fmla="*/ 13 w 25"/>
                  <a:gd name="T33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43">
                    <a:moveTo>
                      <a:pt x="13" y="31"/>
                    </a:moveTo>
                    <a:cubicBezTo>
                      <a:pt x="12" y="31"/>
                      <a:pt x="11" y="35"/>
                      <a:pt x="11" y="37"/>
                    </a:cubicBezTo>
                    <a:cubicBezTo>
                      <a:pt x="11" y="38"/>
                      <a:pt x="11" y="43"/>
                      <a:pt x="11" y="43"/>
                    </a:cubicBezTo>
                    <a:cubicBezTo>
                      <a:pt x="15" y="43"/>
                      <a:pt x="15" y="39"/>
                      <a:pt x="16" y="36"/>
                    </a:cubicBezTo>
                    <a:cubicBezTo>
                      <a:pt x="16" y="35"/>
                      <a:pt x="19" y="33"/>
                      <a:pt x="21" y="33"/>
                    </a:cubicBezTo>
                    <a:cubicBezTo>
                      <a:pt x="25" y="31"/>
                      <a:pt x="23" y="27"/>
                      <a:pt x="23" y="23"/>
                    </a:cubicBezTo>
                    <a:cubicBezTo>
                      <a:pt x="23" y="21"/>
                      <a:pt x="22" y="20"/>
                      <a:pt x="21" y="17"/>
                    </a:cubicBezTo>
                    <a:cubicBezTo>
                      <a:pt x="21" y="17"/>
                      <a:pt x="21" y="16"/>
                      <a:pt x="21" y="16"/>
                    </a:cubicBezTo>
                    <a:cubicBezTo>
                      <a:pt x="21" y="15"/>
                      <a:pt x="21" y="14"/>
                      <a:pt x="21" y="14"/>
                    </a:cubicBezTo>
                    <a:cubicBezTo>
                      <a:pt x="21" y="13"/>
                      <a:pt x="21" y="12"/>
                      <a:pt x="20" y="12"/>
                    </a:cubicBezTo>
                    <a:cubicBezTo>
                      <a:pt x="19" y="12"/>
                      <a:pt x="19" y="11"/>
                      <a:pt x="18" y="11"/>
                    </a:cubicBezTo>
                    <a:cubicBezTo>
                      <a:pt x="14" y="11"/>
                      <a:pt x="12" y="9"/>
                      <a:pt x="10" y="7"/>
                    </a:cubicBezTo>
                    <a:cubicBezTo>
                      <a:pt x="9" y="6"/>
                      <a:pt x="9" y="6"/>
                      <a:pt x="9" y="5"/>
                    </a:cubicBezTo>
                    <a:cubicBezTo>
                      <a:pt x="4" y="0"/>
                      <a:pt x="0" y="6"/>
                      <a:pt x="5" y="14"/>
                    </a:cubicBezTo>
                    <a:cubicBezTo>
                      <a:pt x="6" y="16"/>
                      <a:pt x="8" y="17"/>
                      <a:pt x="9" y="18"/>
                    </a:cubicBezTo>
                    <a:cubicBezTo>
                      <a:pt x="9" y="18"/>
                      <a:pt x="11" y="23"/>
                      <a:pt x="11" y="24"/>
                    </a:cubicBezTo>
                    <a:cubicBezTo>
                      <a:pt x="12" y="26"/>
                      <a:pt x="18" y="28"/>
                      <a:pt x="13" y="31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3" name="Freeform 56">
                <a:extLst>
                  <a:ext uri="{FF2B5EF4-FFF2-40B4-BE49-F238E27FC236}">
                    <a16:creationId xmlns:a16="http://schemas.microsoft.com/office/drawing/2014/main" id="{C11F78BC-CED8-CF80-6234-C6927438C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" y="2139"/>
                <a:ext cx="15" cy="24"/>
              </a:xfrm>
              <a:custGeom>
                <a:avLst/>
                <a:gdLst>
                  <a:gd name="T0" fmla="*/ 6 w 10"/>
                  <a:gd name="T1" fmla="*/ 14 h 16"/>
                  <a:gd name="T2" fmla="*/ 6 w 10"/>
                  <a:gd name="T3" fmla="*/ 14 h 16"/>
                  <a:gd name="T4" fmla="*/ 7 w 10"/>
                  <a:gd name="T5" fmla="*/ 16 h 16"/>
                  <a:gd name="T6" fmla="*/ 8 w 10"/>
                  <a:gd name="T7" fmla="*/ 16 h 16"/>
                  <a:gd name="T8" fmla="*/ 10 w 10"/>
                  <a:gd name="T9" fmla="*/ 15 h 16"/>
                  <a:gd name="T10" fmla="*/ 10 w 10"/>
                  <a:gd name="T11" fmla="*/ 14 h 16"/>
                  <a:gd name="T12" fmla="*/ 10 w 10"/>
                  <a:gd name="T13" fmla="*/ 9 h 16"/>
                  <a:gd name="T14" fmla="*/ 10 w 10"/>
                  <a:gd name="T15" fmla="*/ 5 h 16"/>
                  <a:gd name="T16" fmla="*/ 8 w 10"/>
                  <a:gd name="T17" fmla="*/ 2 h 16"/>
                  <a:gd name="T18" fmla="*/ 6 w 10"/>
                  <a:gd name="T19" fmla="*/ 0 h 16"/>
                  <a:gd name="T20" fmla="*/ 3 w 10"/>
                  <a:gd name="T21" fmla="*/ 4 h 16"/>
                  <a:gd name="T22" fmla="*/ 0 w 10"/>
                  <a:gd name="T23" fmla="*/ 6 h 16"/>
                  <a:gd name="T24" fmla="*/ 0 w 10"/>
                  <a:gd name="T25" fmla="*/ 7 h 16"/>
                  <a:gd name="T26" fmla="*/ 0 w 10"/>
                  <a:gd name="T27" fmla="*/ 8 h 16"/>
                  <a:gd name="T28" fmla="*/ 1 w 10"/>
                  <a:gd name="T29" fmla="*/ 9 h 16"/>
                  <a:gd name="T30" fmla="*/ 0 w 10"/>
                  <a:gd name="T31" fmla="*/ 9 h 16"/>
                  <a:gd name="T32" fmla="*/ 0 w 10"/>
                  <a:gd name="T33" fmla="*/ 9 h 16"/>
                  <a:gd name="T34" fmla="*/ 1 w 10"/>
                  <a:gd name="T35" fmla="*/ 9 h 16"/>
                  <a:gd name="T36" fmla="*/ 5 w 10"/>
                  <a:gd name="T37" fmla="*/ 11 h 16"/>
                  <a:gd name="T38" fmla="*/ 6 w 10"/>
                  <a:gd name="T3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16">
                    <a:moveTo>
                      <a:pt x="6" y="14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7" y="16"/>
                    </a:cubicBezTo>
                    <a:cubicBezTo>
                      <a:pt x="7" y="16"/>
                      <a:pt x="7" y="16"/>
                      <a:pt x="8" y="16"/>
                    </a:cubicBezTo>
                    <a:cubicBezTo>
                      <a:pt x="8" y="16"/>
                      <a:pt x="9" y="15"/>
                      <a:pt x="10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0" y="13"/>
                      <a:pt x="9" y="10"/>
                      <a:pt x="10" y="9"/>
                    </a:cubicBezTo>
                    <a:cubicBezTo>
                      <a:pt x="10" y="9"/>
                      <a:pt x="10" y="6"/>
                      <a:pt x="10" y="5"/>
                    </a:cubicBezTo>
                    <a:cubicBezTo>
                      <a:pt x="9" y="4"/>
                      <a:pt x="8" y="3"/>
                      <a:pt x="8" y="2"/>
                    </a:cubicBezTo>
                    <a:cubicBezTo>
                      <a:pt x="7" y="1"/>
                      <a:pt x="7" y="2"/>
                      <a:pt x="6" y="0"/>
                    </a:cubicBezTo>
                    <a:cubicBezTo>
                      <a:pt x="5" y="2"/>
                      <a:pt x="4" y="4"/>
                      <a:pt x="3" y="4"/>
                    </a:cubicBezTo>
                    <a:cubicBezTo>
                      <a:pt x="2" y="4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3" y="10"/>
                      <a:pt x="5" y="8"/>
                      <a:pt x="5" y="11"/>
                    </a:cubicBezTo>
                    <a:cubicBezTo>
                      <a:pt x="5" y="13"/>
                      <a:pt x="4" y="13"/>
                      <a:pt x="6" y="14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4" name="Freeform 57">
                <a:extLst>
                  <a:ext uri="{FF2B5EF4-FFF2-40B4-BE49-F238E27FC236}">
                    <a16:creationId xmlns:a16="http://schemas.microsoft.com/office/drawing/2014/main" id="{D7A2B357-7C1F-D575-D14A-0E9BC474DC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" y="2319"/>
                <a:ext cx="22" cy="36"/>
              </a:xfrm>
              <a:custGeom>
                <a:avLst/>
                <a:gdLst>
                  <a:gd name="T0" fmla="*/ 14 w 15"/>
                  <a:gd name="T1" fmla="*/ 8 h 24"/>
                  <a:gd name="T2" fmla="*/ 12 w 15"/>
                  <a:gd name="T3" fmla="*/ 5 h 24"/>
                  <a:gd name="T4" fmla="*/ 10 w 15"/>
                  <a:gd name="T5" fmla="*/ 3 h 24"/>
                  <a:gd name="T6" fmla="*/ 4 w 15"/>
                  <a:gd name="T7" fmla="*/ 0 h 24"/>
                  <a:gd name="T8" fmla="*/ 1 w 15"/>
                  <a:gd name="T9" fmla="*/ 5 h 24"/>
                  <a:gd name="T10" fmla="*/ 2 w 15"/>
                  <a:gd name="T11" fmla="*/ 7 h 24"/>
                  <a:gd name="T12" fmla="*/ 3 w 15"/>
                  <a:gd name="T13" fmla="*/ 12 h 24"/>
                  <a:gd name="T14" fmla="*/ 1 w 15"/>
                  <a:gd name="T15" fmla="*/ 17 h 24"/>
                  <a:gd name="T16" fmla="*/ 2 w 15"/>
                  <a:gd name="T17" fmla="*/ 18 h 24"/>
                  <a:gd name="T18" fmla="*/ 4 w 15"/>
                  <a:gd name="T19" fmla="*/ 19 h 24"/>
                  <a:gd name="T20" fmla="*/ 10 w 15"/>
                  <a:gd name="T21" fmla="*/ 24 h 24"/>
                  <a:gd name="T22" fmla="*/ 10 w 15"/>
                  <a:gd name="T23" fmla="*/ 21 h 24"/>
                  <a:gd name="T24" fmla="*/ 13 w 15"/>
                  <a:gd name="T25" fmla="*/ 19 h 24"/>
                  <a:gd name="T26" fmla="*/ 13 w 15"/>
                  <a:gd name="T27" fmla="*/ 14 h 24"/>
                  <a:gd name="T28" fmla="*/ 14 w 15"/>
                  <a:gd name="T29" fmla="*/ 11 h 24"/>
                  <a:gd name="T30" fmla="*/ 14 w 15"/>
                  <a:gd name="T31" fmla="*/ 8 h 24"/>
                  <a:gd name="T32" fmla="*/ 14 w 15"/>
                  <a:gd name="T33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24">
                    <a:moveTo>
                      <a:pt x="14" y="8"/>
                    </a:moveTo>
                    <a:cubicBezTo>
                      <a:pt x="13" y="7"/>
                      <a:pt x="13" y="5"/>
                      <a:pt x="12" y="5"/>
                    </a:cubicBezTo>
                    <a:cubicBezTo>
                      <a:pt x="10" y="4"/>
                      <a:pt x="10" y="6"/>
                      <a:pt x="10" y="3"/>
                    </a:cubicBezTo>
                    <a:cubicBezTo>
                      <a:pt x="9" y="2"/>
                      <a:pt x="6" y="0"/>
                      <a:pt x="4" y="0"/>
                    </a:cubicBezTo>
                    <a:cubicBezTo>
                      <a:pt x="0" y="0"/>
                      <a:pt x="1" y="2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2" y="14"/>
                      <a:pt x="2" y="14"/>
                      <a:pt x="1" y="17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3" y="19"/>
                      <a:pt x="4" y="18"/>
                      <a:pt x="4" y="19"/>
                    </a:cubicBezTo>
                    <a:cubicBezTo>
                      <a:pt x="5" y="23"/>
                      <a:pt x="7" y="23"/>
                      <a:pt x="10" y="24"/>
                    </a:cubicBezTo>
                    <a:cubicBezTo>
                      <a:pt x="10" y="22"/>
                      <a:pt x="10" y="22"/>
                      <a:pt x="10" y="21"/>
                    </a:cubicBezTo>
                    <a:cubicBezTo>
                      <a:pt x="10" y="20"/>
                      <a:pt x="12" y="19"/>
                      <a:pt x="13" y="19"/>
                    </a:cubicBezTo>
                    <a:cubicBezTo>
                      <a:pt x="14" y="18"/>
                      <a:pt x="13" y="16"/>
                      <a:pt x="13" y="14"/>
                    </a:cubicBezTo>
                    <a:cubicBezTo>
                      <a:pt x="13" y="12"/>
                      <a:pt x="14" y="12"/>
                      <a:pt x="14" y="11"/>
                    </a:cubicBezTo>
                    <a:cubicBezTo>
                      <a:pt x="15" y="10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5" name="Freeform 58">
                <a:extLst>
                  <a:ext uri="{FF2B5EF4-FFF2-40B4-BE49-F238E27FC236}">
                    <a16:creationId xmlns:a16="http://schemas.microsoft.com/office/drawing/2014/main" id="{25F0644F-EE4F-16BB-9660-1F1C0F415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6" y="2315"/>
                <a:ext cx="8" cy="11"/>
              </a:xfrm>
              <a:custGeom>
                <a:avLst/>
                <a:gdLst>
                  <a:gd name="T0" fmla="*/ 0 w 5"/>
                  <a:gd name="T1" fmla="*/ 4 h 8"/>
                  <a:gd name="T2" fmla="*/ 0 w 5"/>
                  <a:gd name="T3" fmla="*/ 4 h 8"/>
                  <a:gd name="T4" fmla="*/ 0 w 5"/>
                  <a:gd name="T5" fmla="*/ 5 h 8"/>
                  <a:gd name="T6" fmla="*/ 2 w 5"/>
                  <a:gd name="T7" fmla="*/ 7 h 8"/>
                  <a:gd name="T8" fmla="*/ 3 w 5"/>
                  <a:gd name="T9" fmla="*/ 7 h 8"/>
                  <a:gd name="T10" fmla="*/ 5 w 5"/>
                  <a:gd name="T11" fmla="*/ 5 h 8"/>
                  <a:gd name="T12" fmla="*/ 4 w 5"/>
                  <a:gd name="T13" fmla="*/ 0 h 8"/>
                  <a:gd name="T14" fmla="*/ 3 w 5"/>
                  <a:gd name="T15" fmla="*/ 0 h 8"/>
                  <a:gd name="T16" fmla="*/ 3 w 5"/>
                  <a:gd name="T17" fmla="*/ 0 h 8"/>
                  <a:gd name="T18" fmla="*/ 2 w 5"/>
                  <a:gd name="T19" fmla="*/ 3 h 8"/>
                  <a:gd name="T20" fmla="*/ 2 w 5"/>
                  <a:gd name="T21" fmla="*/ 3 h 8"/>
                  <a:gd name="T22" fmla="*/ 1 w 5"/>
                  <a:gd name="T23" fmla="*/ 3 h 8"/>
                  <a:gd name="T24" fmla="*/ 1 w 5"/>
                  <a:gd name="T25" fmla="*/ 4 h 8"/>
                  <a:gd name="T26" fmla="*/ 0 w 5"/>
                  <a:gd name="T2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1" y="7"/>
                      <a:pt x="2" y="7"/>
                    </a:cubicBezTo>
                    <a:cubicBezTo>
                      <a:pt x="3" y="7"/>
                      <a:pt x="3" y="8"/>
                      <a:pt x="3" y="7"/>
                    </a:cubicBezTo>
                    <a:cubicBezTo>
                      <a:pt x="4" y="6"/>
                      <a:pt x="4" y="6"/>
                      <a:pt x="5" y="5"/>
                    </a:cubicBezTo>
                    <a:cubicBezTo>
                      <a:pt x="5" y="3"/>
                      <a:pt x="5" y="1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0" y="4"/>
                      <a:pt x="2" y="4"/>
                      <a:pt x="1" y="4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6" name="Freeform 59">
                <a:extLst>
                  <a:ext uri="{FF2B5EF4-FFF2-40B4-BE49-F238E27FC236}">
                    <a16:creationId xmlns:a16="http://schemas.microsoft.com/office/drawing/2014/main" id="{C5BACC3E-6380-2CBE-D043-AFFBE2C42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2353"/>
                <a:ext cx="32" cy="51"/>
              </a:xfrm>
              <a:custGeom>
                <a:avLst/>
                <a:gdLst>
                  <a:gd name="T0" fmla="*/ 20 w 21"/>
                  <a:gd name="T1" fmla="*/ 34 h 34"/>
                  <a:gd name="T2" fmla="*/ 20 w 21"/>
                  <a:gd name="T3" fmla="*/ 28 h 34"/>
                  <a:gd name="T4" fmla="*/ 19 w 21"/>
                  <a:gd name="T5" fmla="*/ 25 h 34"/>
                  <a:gd name="T6" fmla="*/ 15 w 21"/>
                  <a:gd name="T7" fmla="*/ 20 h 34"/>
                  <a:gd name="T8" fmla="*/ 14 w 21"/>
                  <a:gd name="T9" fmla="*/ 16 h 34"/>
                  <a:gd name="T10" fmla="*/ 11 w 21"/>
                  <a:gd name="T11" fmla="*/ 11 h 34"/>
                  <a:gd name="T12" fmla="*/ 11 w 21"/>
                  <a:gd name="T13" fmla="*/ 10 h 34"/>
                  <a:gd name="T14" fmla="*/ 2 w 21"/>
                  <a:gd name="T15" fmla="*/ 1 h 34"/>
                  <a:gd name="T16" fmla="*/ 1 w 21"/>
                  <a:gd name="T17" fmla="*/ 3 h 34"/>
                  <a:gd name="T18" fmla="*/ 1 w 21"/>
                  <a:gd name="T19" fmla="*/ 5 h 34"/>
                  <a:gd name="T20" fmla="*/ 1 w 21"/>
                  <a:gd name="T21" fmla="*/ 6 h 34"/>
                  <a:gd name="T22" fmla="*/ 1 w 21"/>
                  <a:gd name="T23" fmla="*/ 19 h 34"/>
                  <a:gd name="T24" fmla="*/ 2 w 21"/>
                  <a:gd name="T25" fmla="*/ 19 h 34"/>
                  <a:gd name="T26" fmla="*/ 8 w 21"/>
                  <a:gd name="T27" fmla="*/ 30 h 34"/>
                  <a:gd name="T28" fmla="*/ 20 w 21"/>
                  <a:gd name="T2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34">
                    <a:moveTo>
                      <a:pt x="20" y="34"/>
                    </a:moveTo>
                    <a:cubicBezTo>
                      <a:pt x="20" y="30"/>
                      <a:pt x="20" y="32"/>
                      <a:pt x="20" y="28"/>
                    </a:cubicBezTo>
                    <a:cubicBezTo>
                      <a:pt x="20" y="26"/>
                      <a:pt x="21" y="25"/>
                      <a:pt x="19" y="25"/>
                    </a:cubicBezTo>
                    <a:cubicBezTo>
                      <a:pt x="17" y="24"/>
                      <a:pt x="16" y="23"/>
                      <a:pt x="15" y="20"/>
                    </a:cubicBezTo>
                    <a:cubicBezTo>
                      <a:pt x="15" y="19"/>
                      <a:pt x="15" y="18"/>
                      <a:pt x="14" y="16"/>
                    </a:cubicBezTo>
                    <a:cubicBezTo>
                      <a:pt x="13" y="12"/>
                      <a:pt x="12" y="12"/>
                      <a:pt x="11" y="1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6"/>
                      <a:pt x="9" y="0"/>
                      <a:pt x="2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10"/>
                      <a:pt x="0" y="18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6" y="22"/>
                      <a:pt x="12" y="24"/>
                      <a:pt x="8" y="30"/>
                    </a:cubicBezTo>
                    <a:cubicBezTo>
                      <a:pt x="7" y="33"/>
                      <a:pt x="18" y="34"/>
                      <a:pt x="20" y="34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7" name="Freeform 60">
                <a:extLst>
                  <a:ext uri="{FF2B5EF4-FFF2-40B4-BE49-F238E27FC236}">
                    <a16:creationId xmlns:a16="http://schemas.microsoft.com/office/drawing/2014/main" id="{6BE04921-108B-2BD1-096A-9A4B46A76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329"/>
                <a:ext cx="6" cy="2"/>
              </a:xfrm>
              <a:custGeom>
                <a:avLst/>
                <a:gdLst>
                  <a:gd name="T0" fmla="*/ 2 w 4"/>
                  <a:gd name="T1" fmla="*/ 0 h 1"/>
                  <a:gd name="T2" fmla="*/ 0 w 4"/>
                  <a:gd name="T3" fmla="*/ 1 h 1"/>
                  <a:gd name="T4" fmla="*/ 2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2" y="0"/>
                    </a:moveTo>
                    <a:cubicBezTo>
                      <a:pt x="4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8" name="Freeform 61">
                <a:extLst>
                  <a:ext uri="{FF2B5EF4-FFF2-40B4-BE49-F238E27FC236}">
                    <a16:creationId xmlns:a16="http://schemas.microsoft.com/office/drawing/2014/main" id="{D8FC3091-B781-E4C9-231B-D9881F8DD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9" y="2201"/>
                <a:ext cx="19" cy="21"/>
              </a:xfrm>
              <a:custGeom>
                <a:avLst/>
                <a:gdLst>
                  <a:gd name="T0" fmla="*/ 3 w 13"/>
                  <a:gd name="T1" fmla="*/ 9 h 14"/>
                  <a:gd name="T2" fmla="*/ 3 w 13"/>
                  <a:gd name="T3" fmla="*/ 10 h 14"/>
                  <a:gd name="T4" fmla="*/ 6 w 13"/>
                  <a:gd name="T5" fmla="*/ 13 h 14"/>
                  <a:gd name="T6" fmla="*/ 7 w 13"/>
                  <a:gd name="T7" fmla="*/ 13 h 14"/>
                  <a:gd name="T8" fmla="*/ 10 w 13"/>
                  <a:gd name="T9" fmla="*/ 12 h 14"/>
                  <a:gd name="T10" fmla="*/ 11 w 13"/>
                  <a:gd name="T11" fmla="*/ 10 h 14"/>
                  <a:gd name="T12" fmla="*/ 11 w 13"/>
                  <a:gd name="T13" fmla="*/ 9 h 14"/>
                  <a:gd name="T14" fmla="*/ 12 w 13"/>
                  <a:gd name="T15" fmla="*/ 9 h 14"/>
                  <a:gd name="T16" fmla="*/ 13 w 13"/>
                  <a:gd name="T17" fmla="*/ 6 h 14"/>
                  <a:gd name="T18" fmla="*/ 10 w 13"/>
                  <a:gd name="T19" fmla="*/ 4 h 14"/>
                  <a:gd name="T20" fmla="*/ 9 w 13"/>
                  <a:gd name="T21" fmla="*/ 0 h 14"/>
                  <a:gd name="T22" fmla="*/ 0 w 13"/>
                  <a:gd name="T23" fmla="*/ 2 h 14"/>
                  <a:gd name="T24" fmla="*/ 1 w 13"/>
                  <a:gd name="T25" fmla="*/ 4 h 14"/>
                  <a:gd name="T26" fmla="*/ 4 w 13"/>
                  <a:gd name="T27" fmla="*/ 5 h 14"/>
                  <a:gd name="T28" fmla="*/ 4 w 13"/>
                  <a:gd name="T29" fmla="*/ 6 h 14"/>
                  <a:gd name="T30" fmla="*/ 3 w 13"/>
                  <a:gd name="T31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3" y="10"/>
                      <a:pt x="3" y="10"/>
                    </a:cubicBezTo>
                    <a:cubicBezTo>
                      <a:pt x="4" y="10"/>
                      <a:pt x="5" y="12"/>
                      <a:pt x="6" y="13"/>
                    </a:cubicBezTo>
                    <a:cubicBezTo>
                      <a:pt x="6" y="13"/>
                      <a:pt x="7" y="13"/>
                      <a:pt x="7" y="13"/>
                    </a:cubicBezTo>
                    <a:cubicBezTo>
                      <a:pt x="8" y="14"/>
                      <a:pt x="10" y="13"/>
                      <a:pt x="10" y="12"/>
                    </a:cubicBezTo>
                    <a:cubicBezTo>
                      <a:pt x="11" y="11"/>
                      <a:pt x="11" y="11"/>
                      <a:pt x="11" y="10"/>
                    </a:cubicBezTo>
                    <a:cubicBezTo>
                      <a:pt x="11" y="10"/>
                      <a:pt x="11" y="10"/>
                      <a:pt x="11" y="9"/>
                    </a:cubicBezTo>
                    <a:cubicBezTo>
                      <a:pt x="11" y="9"/>
                      <a:pt x="11" y="9"/>
                      <a:pt x="12" y="9"/>
                    </a:cubicBezTo>
                    <a:cubicBezTo>
                      <a:pt x="12" y="8"/>
                      <a:pt x="13" y="7"/>
                      <a:pt x="13" y="6"/>
                    </a:cubicBezTo>
                    <a:cubicBezTo>
                      <a:pt x="12" y="4"/>
                      <a:pt x="11" y="5"/>
                      <a:pt x="10" y="4"/>
                    </a:cubicBezTo>
                    <a:cubicBezTo>
                      <a:pt x="9" y="4"/>
                      <a:pt x="10" y="0"/>
                      <a:pt x="9" y="0"/>
                    </a:cubicBezTo>
                    <a:cubicBezTo>
                      <a:pt x="7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2" y="6"/>
                      <a:pt x="3" y="4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8"/>
                      <a:pt x="3" y="9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19" name="Freeform 62">
                <a:extLst>
                  <a:ext uri="{FF2B5EF4-FFF2-40B4-BE49-F238E27FC236}">
                    <a16:creationId xmlns:a16="http://schemas.microsoft.com/office/drawing/2014/main" id="{F2CA99DD-C783-3AF8-600C-06D48F77E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" y="1739"/>
                <a:ext cx="789" cy="888"/>
              </a:xfrm>
              <a:custGeom>
                <a:avLst/>
                <a:gdLst>
                  <a:gd name="T0" fmla="*/ 73 w 527"/>
                  <a:gd name="T1" fmla="*/ 1 h 593"/>
                  <a:gd name="T2" fmla="*/ 90 w 527"/>
                  <a:gd name="T3" fmla="*/ 9 h 593"/>
                  <a:gd name="T4" fmla="*/ 98 w 527"/>
                  <a:gd name="T5" fmla="*/ 31 h 593"/>
                  <a:gd name="T6" fmla="*/ 105 w 527"/>
                  <a:gd name="T7" fmla="*/ 31 h 593"/>
                  <a:gd name="T8" fmla="*/ 104 w 527"/>
                  <a:gd name="T9" fmla="*/ 36 h 593"/>
                  <a:gd name="T10" fmla="*/ 94 w 527"/>
                  <a:gd name="T11" fmla="*/ 39 h 593"/>
                  <a:gd name="T12" fmla="*/ 80 w 527"/>
                  <a:gd name="T13" fmla="*/ 27 h 593"/>
                  <a:gd name="T14" fmla="*/ 75 w 527"/>
                  <a:gd name="T15" fmla="*/ 16 h 593"/>
                  <a:gd name="T16" fmla="*/ 56 w 527"/>
                  <a:gd name="T17" fmla="*/ 25 h 593"/>
                  <a:gd name="T18" fmla="*/ 33 w 527"/>
                  <a:gd name="T19" fmla="*/ 13 h 593"/>
                  <a:gd name="T20" fmla="*/ 0 w 527"/>
                  <a:gd name="T21" fmla="*/ 6 h 593"/>
                  <a:gd name="T22" fmla="*/ 4 w 527"/>
                  <a:gd name="T23" fmla="*/ 12 h 593"/>
                  <a:gd name="T24" fmla="*/ 36 w 527"/>
                  <a:gd name="T25" fmla="*/ 35 h 593"/>
                  <a:gd name="T26" fmla="*/ 85 w 527"/>
                  <a:gd name="T27" fmla="*/ 96 h 593"/>
                  <a:gd name="T28" fmla="*/ 120 w 527"/>
                  <a:gd name="T29" fmla="*/ 110 h 593"/>
                  <a:gd name="T30" fmla="*/ 137 w 527"/>
                  <a:gd name="T31" fmla="*/ 138 h 593"/>
                  <a:gd name="T32" fmla="*/ 148 w 527"/>
                  <a:gd name="T33" fmla="*/ 140 h 593"/>
                  <a:gd name="T34" fmla="*/ 159 w 527"/>
                  <a:gd name="T35" fmla="*/ 131 h 593"/>
                  <a:gd name="T36" fmla="*/ 176 w 527"/>
                  <a:gd name="T37" fmla="*/ 140 h 593"/>
                  <a:gd name="T38" fmla="*/ 183 w 527"/>
                  <a:gd name="T39" fmla="*/ 137 h 593"/>
                  <a:gd name="T40" fmla="*/ 183 w 527"/>
                  <a:gd name="T41" fmla="*/ 119 h 593"/>
                  <a:gd name="T42" fmla="*/ 187 w 527"/>
                  <a:gd name="T43" fmla="*/ 134 h 593"/>
                  <a:gd name="T44" fmla="*/ 191 w 527"/>
                  <a:gd name="T45" fmla="*/ 153 h 593"/>
                  <a:gd name="T46" fmla="*/ 230 w 527"/>
                  <a:gd name="T47" fmla="*/ 197 h 593"/>
                  <a:gd name="T48" fmla="*/ 257 w 527"/>
                  <a:gd name="T49" fmla="*/ 220 h 593"/>
                  <a:gd name="T50" fmla="*/ 253 w 527"/>
                  <a:gd name="T51" fmla="*/ 220 h 593"/>
                  <a:gd name="T52" fmla="*/ 256 w 527"/>
                  <a:gd name="T53" fmla="*/ 223 h 593"/>
                  <a:gd name="T54" fmla="*/ 257 w 527"/>
                  <a:gd name="T55" fmla="*/ 224 h 593"/>
                  <a:gd name="T56" fmla="*/ 258 w 527"/>
                  <a:gd name="T57" fmla="*/ 222 h 593"/>
                  <a:gd name="T58" fmla="*/ 275 w 527"/>
                  <a:gd name="T59" fmla="*/ 251 h 593"/>
                  <a:gd name="T60" fmla="*/ 268 w 527"/>
                  <a:gd name="T61" fmla="*/ 311 h 593"/>
                  <a:gd name="T62" fmla="*/ 272 w 527"/>
                  <a:gd name="T63" fmla="*/ 362 h 593"/>
                  <a:gd name="T64" fmla="*/ 287 w 527"/>
                  <a:gd name="T65" fmla="*/ 369 h 593"/>
                  <a:gd name="T66" fmla="*/ 295 w 527"/>
                  <a:gd name="T67" fmla="*/ 377 h 593"/>
                  <a:gd name="T68" fmla="*/ 307 w 527"/>
                  <a:gd name="T69" fmla="*/ 389 h 593"/>
                  <a:gd name="T70" fmla="*/ 321 w 527"/>
                  <a:gd name="T71" fmla="*/ 401 h 593"/>
                  <a:gd name="T72" fmla="*/ 394 w 527"/>
                  <a:gd name="T73" fmla="*/ 461 h 593"/>
                  <a:gd name="T74" fmla="*/ 444 w 527"/>
                  <a:gd name="T75" fmla="*/ 517 h 593"/>
                  <a:gd name="T76" fmla="*/ 453 w 527"/>
                  <a:gd name="T77" fmla="*/ 560 h 593"/>
                  <a:gd name="T78" fmla="*/ 493 w 527"/>
                  <a:gd name="T79" fmla="*/ 558 h 593"/>
                  <a:gd name="T80" fmla="*/ 503 w 527"/>
                  <a:gd name="T81" fmla="*/ 551 h 593"/>
                  <a:gd name="T82" fmla="*/ 490 w 527"/>
                  <a:gd name="T83" fmla="*/ 469 h 593"/>
                  <a:gd name="T84" fmla="*/ 450 w 527"/>
                  <a:gd name="T85" fmla="*/ 418 h 593"/>
                  <a:gd name="T86" fmla="*/ 437 w 527"/>
                  <a:gd name="T87" fmla="*/ 430 h 593"/>
                  <a:gd name="T88" fmla="*/ 435 w 527"/>
                  <a:gd name="T89" fmla="*/ 446 h 593"/>
                  <a:gd name="T90" fmla="*/ 404 w 527"/>
                  <a:gd name="T91" fmla="*/ 356 h 593"/>
                  <a:gd name="T92" fmla="*/ 352 w 527"/>
                  <a:gd name="T93" fmla="*/ 243 h 593"/>
                  <a:gd name="T94" fmla="*/ 327 w 527"/>
                  <a:gd name="T95" fmla="*/ 152 h 593"/>
                  <a:gd name="T96" fmla="*/ 309 w 527"/>
                  <a:gd name="T97" fmla="*/ 144 h 593"/>
                  <a:gd name="T98" fmla="*/ 304 w 527"/>
                  <a:gd name="T99" fmla="*/ 162 h 593"/>
                  <a:gd name="T100" fmla="*/ 296 w 527"/>
                  <a:gd name="T101" fmla="*/ 132 h 593"/>
                  <a:gd name="T102" fmla="*/ 263 w 527"/>
                  <a:gd name="T103" fmla="*/ 63 h 593"/>
                  <a:gd name="T104" fmla="*/ 92 w 527"/>
                  <a:gd name="T105" fmla="*/ 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27" h="593">
                    <a:moveTo>
                      <a:pt x="92" y="0"/>
                    </a:moveTo>
                    <a:cubicBezTo>
                      <a:pt x="87" y="1"/>
                      <a:pt x="89" y="6"/>
                      <a:pt x="85" y="6"/>
                    </a:cubicBezTo>
                    <a:cubicBezTo>
                      <a:pt x="83" y="7"/>
                      <a:pt x="76" y="2"/>
                      <a:pt x="73" y="1"/>
                    </a:cubicBezTo>
                    <a:cubicBezTo>
                      <a:pt x="75" y="4"/>
                      <a:pt x="81" y="13"/>
                      <a:pt x="84" y="14"/>
                    </a:cubicBezTo>
                    <a:cubicBezTo>
                      <a:pt x="84" y="14"/>
                      <a:pt x="84" y="13"/>
                      <a:pt x="85" y="12"/>
                    </a:cubicBezTo>
                    <a:cubicBezTo>
                      <a:pt x="87" y="12"/>
                      <a:pt x="87" y="9"/>
                      <a:pt x="90" y="9"/>
                    </a:cubicBezTo>
                    <a:cubicBezTo>
                      <a:pt x="99" y="9"/>
                      <a:pt x="91" y="20"/>
                      <a:pt x="91" y="25"/>
                    </a:cubicBezTo>
                    <a:cubicBezTo>
                      <a:pt x="93" y="25"/>
                      <a:pt x="93" y="25"/>
                      <a:pt x="95" y="24"/>
                    </a:cubicBezTo>
                    <a:cubicBezTo>
                      <a:pt x="96" y="26"/>
                      <a:pt x="97" y="28"/>
                      <a:pt x="98" y="31"/>
                    </a:cubicBezTo>
                    <a:cubicBezTo>
                      <a:pt x="99" y="30"/>
                      <a:pt x="99" y="30"/>
                      <a:pt x="99" y="29"/>
                    </a:cubicBezTo>
                    <a:cubicBezTo>
                      <a:pt x="100" y="27"/>
                      <a:pt x="100" y="28"/>
                      <a:pt x="101" y="26"/>
                    </a:cubicBezTo>
                    <a:cubicBezTo>
                      <a:pt x="104" y="26"/>
                      <a:pt x="104" y="28"/>
                      <a:pt x="105" y="31"/>
                    </a:cubicBezTo>
                    <a:cubicBezTo>
                      <a:pt x="106" y="32"/>
                      <a:pt x="109" y="32"/>
                      <a:pt x="111" y="32"/>
                    </a:cubicBezTo>
                    <a:cubicBezTo>
                      <a:pt x="111" y="34"/>
                      <a:pt x="112" y="36"/>
                      <a:pt x="108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2" y="36"/>
                      <a:pt x="102" y="37"/>
                      <a:pt x="100" y="38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94" y="39"/>
                      <a:pt x="94" y="39"/>
                      <a:pt x="94" y="39"/>
                    </a:cubicBezTo>
                    <a:cubicBezTo>
                      <a:pt x="94" y="36"/>
                      <a:pt x="91" y="33"/>
                      <a:pt x="91" y="31"/>
                    </a:cubicBezTo>
                    <a:cubicBezTo>
                      <a:pt x="89" y="30"/>
                      <a:pt x="88" y="27"/>
                      <a:pt x="86" y="27"/>
                    </a:cubicBezTo>
                    <a:cubicBezTo>
                      <a:pt x="84" y="27"/>
                      <a:pt x="82" y="27"/>
                      <a:pt x="80" y="27"/>
                    </a:cubicBezTo>
                    <a:cubicBezTo>
                      <a:pt x="80" y="25"/>
                      <a:pt x="78" y="24"/>
                      <a:pt x="78" y="22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6" y="16"/>
                      <a:pt x="77" y="16"/>
                      <a:pt x="75" y="16"/>
                    </a:cubicBezTo>
                    <a:cubicBezTo>
                      <a:pt x="75" y="17"/>
                      <a:pt x="73" y="18"/>
                      <a:pt x="72" y="20"/>
                    </a:cubicBezTo>
                    <a:cubicBezTo>
                      <a:pt x="68" y="21"/>
                      <a:pt x="70" y="27"/>
                      <a:pt x="64" y="27"/>
                    </a:cubicBezTo>
                    <a:cubicBezTo>
                      <a:pt x="60" y="27"/>
                      <a:pt x="59" y="26"/>
                      <a:pt x="56" y="25"/>
                    </a:cubicBezTo>
                    <a:cubicBezTo>
                      <a:pt x="55" y="23"/>
                      <a:pt x="52" y="23"/>
                      <a:pt x="51" y="21"/>
                    </a:cubicBezTo>
                    <a:cubicBezTo>
                      <a:pt x="49" y="21"/>
                      <a:pt x="45" y="19"/>
                      <a:pt x="45" y="18"/>
                    </a:cubicBezTo>
                    <a:cubicBezTo>
                      <a:pt x="41" y="17"/>
                      <a:pt x="40" y="13"/>
                      <a:pt x="33" y="13"/>
                    </a:cubicBezTo>
                    <a:cubicBezTo>
                      <a:pt x="26" y="13"/>
                      <a:pt x="22" y="11"/>
                      <a:pt x="16" y="11"/>
                    </a:cubicBezTo>
                    <a:cubicBezTo>
                      <a:pt x="15" y="9"/>
                      <a:pt x="9" y="9"/>
                      <a:pt x="8" y="7"/>
                    </a:cubicBezTo>
                    <a:cubicBezTo>
                      <a:pt x="6" y="7"/>
                      <a:pt x="3" y="6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3" y="9"/>
                      <a:pt x="3" y="11"/>
                    </a:cubicBezTo>
                    <a:cubicBezTo>
                      <a:pt x="4" y="11"/>
                      <a:pt x="4" y="11"/>
                      <a:pt x="4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5" y="16"/>
                      <a:pt x="20" y="19"/>
                      <a:pt x="20" y="29"/>
                    </a:cubicBezTo>
                    <a:cubicBezTo>
                      <a:pt x="26" y="29"/>
                      <a:pt x="36" y="28"/>
                      <a:pt x="36" y="35"/>
                    </a:cubicBezTo>
                    <a:cubicBezTo>
                      <a:pt x="36" y="58"/>
                      <a:pt x="61" y="48"/>
                      <a:pt x="61" y="74"/>
                    </a:cubicBezTo>
                    <a:cubicBezTo>
                      <a:pt x="61" y="86"/>
                      <a:pt x="64" y="88"/>
                      <a:pt x="76" y="88"/>
                    </a:cubicBezTo>
                    <a:cubicBezTo>
                      <a:pt x="85" y="88"/>
                      <a:pt x="80" y="95"/>
                      <a:pt x="85" y="96"/>
                    </a:cubicBezTo>
                    <a:cubicBezTo>
                      <a:pt x="87" y="96"/>
                      <a:pt x="93" y="89"/>
                      <a:pt x="93" y="96"/>
                    </a:cubicBezTo>
                    <a:cubicBezTo>
                      <a:pt x="93" y="105"/>
                      <a:pt x="101" y="100"/>
                      <a:pt x="101" y="109"/>
                    </a:cubicBezTo>
                    <a:cubicBezTo>
                      <a:pt x="101" y="116"/>
                      <a:pt x="117" y="110"/>
                      <a:pt x="120" y="110"/>
                    </a:cubicBezTo>
                    <a:cubicBezTo>
                      <a:pt x="125" y="112"/>
                      <a:pt x="118" y="124"/>
                      <a:pt x="125" y="124"/>
                    </a:cubicBezTo>
                    <a:cubicBezTo>
                      <a:pt x="126" y="127"/>
                      <a:pt x="130" y="125"/>
                      <a:pt x="131" y="130"/>
                    </a:cubicBezTo>
                    <a:cubicBezTo>
                      <a:pt x="131" y="131"/>
                      <a:pt x="137" y="138"/>
                      <a:pt x="137" y="138"/>
                    </a:cubicBezTo>
                    <a:cubicBezTo>
                      <a:pt x="137" y="140"/>
                      <a:pt x="139" y="140"/>
                      <a:pt x="139" y="142"/>
                    </a:cubicBezTo>
                    <a:cubicBezTo>
                      <a:pt x="141" y="142"/>
                      <a:pt x="142" y="143"/>
                      <a:pt x="144" y="143"/>
                    </a:cubicBezTo>
                    <a:cubicBezTo>
                      <a:pt x="146" y="143"/>
                      <a:pt x="146" y="140"/>
                      <a:pt x="148" y="140"/>
                    </a:cubicBezTo>
                    <a:cubicBezTo>
                      <a:pt x="148" y="138"/>
                      <a:pt x="149" y="136"/>
                      <a:pt x="149" y="134"/>
                    </a:cubicBezTo>
                    <a:cubicBezTo>
                      <a:pt x="151" y="133"/>
                      <a:pt x="155" y="132"/>
                      <a:pt x="157" y="132"/>
                    </a:cubicBezTo>
                    <a:cubicBezTo>
                      <a:pt x="157" y="131"/>
                      <a:pt x="158" y="131"/>
                      <a:pt x="159" y="131"/>
                    </a:cubicBezTo>
                    <a:cubicBezTo>
                      <a:pt x="159" y="129"/>
                      <a:pt x="160" y="129"/>
                      <a:pt x="162" y="129"/>
                    </a:cubicBezTo>
                    <a:cubicBezTo>
                      <a:pt x="162" y="132"/>
                      <a:pt x="163" y="137"/>
                      <a:pt x="163" y="140"/>
                    </a:cubicBezTo>
                    <a:cubicBezTo>
                      <a:pt x="168" y="140"/>
                      <a:pt x="172" y="140"/>
                      <a:pt x="176" y="140"/>
                    </a:cubicBezTo>
                    <a:cubicBezTo>
                      <a:pt x="176" y="138"/>
                      <a:pt x="176" y="136"/>
                      <a:pt x="176" y="134"/>
                    </a:cubicBezTo>
                    <a:cubicBezTo>
                      <a:pt x="178" y="134"/>
                      <a:pt x="178" y="134"/>
                      <a:pt x="178" y="134"/>
                    </a:cubicBezTo>
                    <a:cubicBezTo>
                      <a:pt x="179" y="135"/>
                      <a:pt x="182" y="137"/>
                      <a:pt x="183" y="137"/>
                    </a:cubicBezTo>
                    <a:cubicBezTo>
                      <a:pt x="183" y="135"/>
                      <a:pt x="185" y="130"/>
                      <a:pt x="182" y="129"/>
                    </a:cubicBezTo>
                    <a:cubicBezTo>
                      <a:pt x="182" y="120"/>
                      <a:pt x="182" y="120"/>
                      <a:pt x="182" y="120"/>
                    </a:cubicBezTo>
                    <a:cubicBezTo>
                      <a:pt x="183" y="120"/>
                      <a:pt x="183" y="120"/>
                      <a:pt x="183" y="119"/>
                    </a:cubicBezTo>
                    <a:cubicBezTo>
                      <a:pt x="183" y="119"/>
                      <a:pt x="184" y="119"/>
                      <a:pt x="184" y="118"/>
                    </a:cubicBezTo>
                    <a:cubicBezTo>
                      <a:pt x="186" y="118"/>
                      <a:pt x="186" y="118"/>
                      <a:pt x="186" y="118"/>
                    </a:cubicBezTo>
                    <a:cubicBezTo>
                      <a:pt x="186" y="123"/>
                      <a:pt x="185" y="131"/>
                      <a:pt x="187" y="134"/>
                    </a:cubicBezTo>
                    <a:cubicBezTo>
                      <a:pt x="188" y="137"/>
                      <a:pt x="190" y="139"/>
                      <a:pt x="188" y="141"/>
                    </a:cubicBezTo>
                    <a:cubicBezTo>
                      <a:pt x="186" y="143"/>
                      <a:pt x="183" y="148"/>
                      <a:pt x="183" y="148"/>
                    </a:cubicBezTo>
                    <a:cubicBezTo>
                      <a:pt x="183" y="160"/>
                      <a:pt x="186" y="153"/>
                      <a:pt x="191" y="153"/>
                    </a:cubicBezTo>
                    <a:cubicBezTo>
                      <a:pt x="214" y="181"/>
                      <a:pt x="214" y="181"/>
                      <a:pt x="214" y="181"/>
                    </a:cubicBezTo>
                    <a:cubicBezTo>
                      <a:pt x="215" y="183"/>
                      <a:pt x="219" y="186"/>
                      <a:pt x="221" y="187"/>
                    </a:cubicBezTo>
                    <a:cubicBezTo>
                      <a:pt x="223" y="189"/>
                      <a:pt x="222" y="202"/>
                      <a:pt x="230" y="197"/>
                    </a:cubicBezTo>
                    <a:cubicBezTo>
                      <a:pt x="251" y="187"/>
                      <a:pt x="252" y="212"/>
                      <a:pt x="258" y="221"/>
                    </a:cubicBezTo>
                    <a:cubicBezTo>
                      <a:pt x="257" y="221"/>
                      <a:pt x="257" y="221"/>
                      <a:pt x="257" y="221"/>
                    </a:cubicBezTo>
                    <a:cubicBezTo>
                      <a:pt x="257" y="220"/>
                      <a:pt x="257" y="220"/>
                      <a:pt x="257" y="220"/>
                    </a:cubicBezTo>
                    <a:cubicBezTo>
                      <a:pt x="256" y="220"/>
                      <a:pt x="256" y="220"/>
                      <a:pt x="256" y="220"/>
                    </a:cubicBezTo>
                    <a:cubicBezTo>
                      <a:pt x="255" y="220"/>
                      <a:pt x="256" y="219"/>
                      <a:pt x="255" y="219"/>
                    </a:cubicBezTo>
                    <a:cubicBezTo>
                      <a:pt x="254" y="218"/>
                      <a:pt x="253" y="219"/>
                      <a:pt x="253" y="220"/>
                    </a:cubicBezTo>
                    <a:cubicBezTo>
                      <a:pt x="254" y="220"/>
                      <a:pt x="254" y="221"/>
                      <a:pt x="255" y="222"/>
                    </a:cubicBezTo>
                    <a:cubicBezTo>
                      <a:pt x="256" y="222"/>
                      <a:pt x="256" y="221"/>
                      <a:pt x="256" y="222"/>
                    </a:cubicBezTo>
                    <a:cubicBezTo>
                      <a:pt x="256" y="223"/>
                      <a:pt x="256" y="223"/>
                      <a:pt x="256" y="223"/>
                    </a:cubicBezTo>
                    <a:cubicBezTo>
                      <a:pt x="256" y="224"/>
                      <a:pt x="256" y="224"/>
                      <a:pt x="257" y="224"/>
                    </a:cubicBezTo>
                    <a:cubicBezTo>
                      <a:pt x="257" y="224"/>
                      <a:pt x="257" y="224"/>
                      <a:pt x="257" y="224"/>
                    </a:cubicBezTo>
                    <a:cubicBezTo>
                      <a:pt x="257" y="224"/>
                      <a:pt x="257" y="224"/>
                      <a:pt x="257" y="224"/>
                    </a:cubicBezTo>
                    <a:cubicBezTo>
                      <a:pt x="257" y="225"/>
                      <a:pt x="258" y="225"/>
                      <a:pt x="260" y="225"/>
                    </a:cubicBezTo>
                    <a:cubicBezTo>
                      <a:pt x="260" y="224"/>
                      <a:pt x="259" y="224"/>
                      <a:pt x="259" y="223"/>
                    </a:cubicBezTo>
                    <a:cubicBezTo>
                      <a:pt x="258" y="222"/>
                      <a:pt x="258" y="222"/>
                      <a:pt x="258" y="222"/>
                    </a:cubicBezTo>
                    <a:cubicBezTo>
                      <a:pt x="258" y="221"/>
                      <a:pt x="258" y="221"/>
                      <a:pt x="258" y="221"/>
                    </a:cubicBezTo>
                    <a:cubicBezTo>
                      <a:pt x="260" y="223"/>
                      <a:pt x="261" y="224"/>
                      <a:pt x="263" y="224"/>
                    </a:cubicBezTo>
                    <a:cubicBezTo>
                      <a:pt x="263" y="237"/>
                      <a:pt x="271" y="242"/>
                      <a:pt x="275" y="251"/>
                    </a:cubicBezTo>
                    <a:cubicBezTo>
                      <a:pt x="279" y="257"/>
                      <a:pt x="276" y="267"/>
                      <a:pt x="276" y="274"/>
                    </a:cubicBezTo>
                    <a:cubicBezTo>
                      <a:pt x="276" y="281"/>
                      <a:pt x="278" y="292"/>
                      <a:pt x="273" y="297"/>
                    </a:cubicBezTo>
                    <a:cubicBezTo>
                      <a:pt x="271" y="299"/>
                      <a:pt x="269" y="308"/>
                      <a:pt x="268" y="311"/>
                    </a:cubicBezTo>
                    <a:cubicBezTo>
                      <a:pt x="265" y="318"/>
                      <a:pt x="270" y="321"/>
                      <a:pt x="270" y="327"/>
                    </a:cubicBezTo>
                    <a:cubicBezTo>
                      <a:pt x="270" y="335"/>
                      <a:pt x="264" y="335"/>
                      <a:pt x="268" y="345"/>
                    </a:cubicBezTo>
                    <a:cubicBezTo>
                      <a:pt x="270" y="352"/>
                      <a:pt x="266" y="356"/>
                      <a:pt x="272" y="362"/>
                    </a:cubicBezTo>
                    <a:cubicBezTo>
                      <a:pt x="283" y="347"/>
                      <a:pt x="272" y="364"/>
                      <a:pt x="285" y="364"/>
                    </a:cubicBezTo>
                    <a:cubicBezTo>
                      <a:pt x="285" y="359"/>
                      <a:pt x="288" y="366"/>
                      <a:pt x="288" y="369"/>
                    </a:cubicBezTo>
                    <a:cubicBezTo>
                      <a:pt x="287" y="369"/>
                      <a:pt x="287" y="369"/>
                      <a:pt x="287" y="369"/>
                    </a:cubicBezTo>
                    <a:cubicBezTo>
                      <a:pt x="286" y="369"/>
                      <a:pt x="286" y="369"/>
                      <a:pt x="286" y="369"/>
                    </a:cubicBezTo>
                    <a:cubicBezTo>
                      <a:pt x="286" y="377"/>
                      <a:pt x="294" y="372"/>
                      <a:pt x="294" y="383"/>
                    </a:cubicBezTo>
                    <a:cubicBezTo>
                      <a:pt x="298" y="383"/>
                      <a:pt x="295" y="379"/>
                      <a:pt x="295" y="377"/>
                    </a:cubicBezTo>
                    <a:cubicBezTo>
                      <a:pt x="297" y="377"/>
                      <a:pt x="297" y="377"/>
                      <a:pt x="297" y="377"/>
                    </a:cubicBezTo>
                    <a:cubicBezTo>
                      <a:pt x="297" y="379"/>
                      <a:pt x="298" y="381"/>
                      <a:pt x="298" y="383"/>
                    </a:cubicBezTo>
                    <a:cubicBezTo>
                      <a:pt x="301" y="384"/>
                      <a:pt x="301" y="389"/>
                      <a:pt x="307" y="389"/>
                    </a:cubicBezTo>
                    <a:cubicBezTo>
                      <a:pt x="307" y="388"/>
                      <a:pt x="308" y="388"/>
                      <a:pt x="308" y="386"/>
                    </a:cubicBezTo>
                    <a:cubicBezTo>
                      <a:pt x="310" y="386"/>
                      <a:pt x="311" y="387"/>
                      <a:pt x="313" y="387"/>
                    </a:cubicBezTo>
                    <a:cubicBezTo>
                      <a:pt x="313" y="392"/>
                      <a:pt x="316" y="401"/>
                      <a:pt x="321" y="401"/>
                    </a:cubicBezTo>
                    <a:cubicBezTo>
                      <a:pt x="323" y="412"/>
                      <a:pt x="352" y="424"/>
                      <a:pt x="352" y="425"/>
                    </a:cubicBezTo>
                    <a:cubicBezTo>
                      <a:pt x="361" y="428"/>
                      <a:pt x="382" y="455"/>
                      <a:pt x="390" y="455"/>
                    </a:cubicBezTo>
                    <a:cubicBezTo>
                      <a:pt x="390" y="457"/>
                      <a:pt x="393" y="461"/>
                      <a:pt x="394" y="461"/>
                    </a:cubicBezTo>
                    <a:cubicBezTo>
                      <a:pt x="394" y="476"/>
                      <a:pt x="419" y="485"/>
                      <a:pt x="419" y="487"/>
                    </a:cubicBezTo>
                    <a:cubicBezTo>
                      <a:pt x="424" y="487"/>
                      <a:pt x="435" y="488"/>
                      <a:pt x="435" y="493"/>
                    </a:cubicBezTo>
                    <a:cubicBezTo>
                      <a:pt x="439" y="494"/>
                      <a:pt x="444" y="514"/>
                      <a:pt x="444" y="517"/>
                    </a:cubicBezTo>
                    <a:cubicBezTo>
                      <a:pt x="448" y="518"/>
                      <a:pt x="449" y="522"/>
                      <a:pt x="449" y="527"/>
                    </a:cubicBezTo>
                    <a:cubicBezTo>
                      <a:pt x="447" y="528"/>
                      <a:pt x="454" y="546"/>
                      <a:pt x="451" y="548"/>
                    </a:cubicBezTo>
                    <a:cubicBezTo>
                      <a:pt x="448" y="551"/>
                      <a:pt x="450" y="559"/>
                      <a:pt x="453" y="560"/>
                    </a:cubicBezTo>
                    <a:cubicBezTo>
                      <a:pt x="453" y="561"/>
                      <a:pt x="454" y="563"/>
                      <a:pt x="454" y="564"/>
                    </a:cubicBezTo>
                    <a:cubicBezTo>
                      <a:pt x="455" y="564"/>
                      <a:pt x="455" y="564"/>
                      <a:pt x="455" y="564"/>
                    </a:cubicBezTo>
                    <a:cubicBezTo>
                      <a:pt x="455" y="593"/>
                      <a:pt x="488" y="560"/>
                      <a:pt x="493" y="558"/>
                    </a:cubicBezTo>
                    <a:cubicBezTo>
                      <a:pt x="493" y="557"/>
                      <a:pt x="493" y="557"/>
                      <a:pt x="493" y="557"/>
                    </a:cubicBezTo>
                    <a:cubicBezTo>
                      <a:pt x="496" y="557"/>
                      <a:pt x="497" y="555"/>
                      <a:pt x="499" y="555"/>
                    </a:cubicBezTo>
                    <a:cubicBezTo>
                      <a:pt x="500" y="553"/>
                      <a:pt x="502" y="552"/>
                      <a:pt x="503" y="551"/>
                    </a:cubicBezTo>
                    <a:cubicBezTo>
                      <a:pt x="519" y="524"/>
                      <a:pt x="527" y="536"/>
                      <a:pt x="512" y="499"/>
                    </a:cubicBezTo>
                    <a:cubicBezTo>
                      <a:pt x="510" y="494"/>
                      <a:pt x="499" y="494"/>
                      <a:pt x="497" y="482"/>
                    </a:cubicBezTo>
                    <a:cubicBezTo>
                      <a:pt x="496" y="475"/>
                      <a:pt x="496" y="473"/>
                      <a:pt x="490" y="469"/>
                    </a:cubicBezTo>
                    <a:cubicBezTo>
                      <a:pt x="485" y="466"/>
                      <a:pt x="481" y="461"/>
                      <a:pt x="481" y="458"/>
                    </a:cubicBezTo>
                    <a:cubicBezTo>
                      <a:pt x="480" y="449"/>
                      <a:pt x="471" y="452"/>
                      <a:pt x="465" y="436"/>
                    </a:cubicBezTo>
                    <a:cubicBezTo>
                      <a:pt x="458" y="430"/>
                      <a:pt x="452" y="431"/>
                      <a:pt x="450" y="418"/>
                    </a:cubicBezTo>
                    <a:cubicBezTo>
                      <a:pt x="450" y="415"/>
                      <a:pt x="446" y="416"/>
                      <a:pt x="444" y="416"/>
                    </a:cubicBezTo>
                    <a:cubicBezTo>
                      <a:pt x="434" y="415"/>
                      <a:pt x="435" y="417"/>
                      <a:pt x="437" y="419"/>
                    </a:cubicBezTo>
                    <a:cubicBezTo>
                      <a:pt x="442" y="422"/>
                      <a:pt x="443" y="429"/>
                      <a:pt x="437" y="430"/>
                    </a:cubicBezTo>
                    <a:cubicBezTo>
                      <a:pt x="435" y="430"/>
                      <a:pt x="435" y="432"/>
                      <a:pt x="435" y="434"/>
                    </a:cubicBezTo>
                    <a:cubicBezTo>
                      <a:pt x="435" y="442"/>
                      <a:pt x="440" y="435"/>
                      <a:pt x="442" y="437"/>
                    </a:cubicBezTo>
                    <a:cubicBezTo>
                      <a:pt x="444" y="438"/>
                      <a:pt x="437" y="447"/>
                      <a:pt x="435" y="446"/>
                    </a:cubicBezTo>
                    <a:cubicBezTo>
                      <a:pt x="427" y="443"/>
                      <a:pt x="430" y="437"/>
                      <a:pt x="428" y="431"/>
                    </a:cubicBezTo>
                    <a:cubicBezTo>
                      <a:pt x="409" y="419"/>
                      <a:pt x="402" y="389"/>
                      <a:pt x="399" y="389"/>
                    </a:cubicBezTo>
                    <a:cubicBezTo>
                      <a:pt x="389" y="389"/>
                      <a:pt x="411" y="368"/>
                      <a:pt x="404" y="356"/>
                    </a:cubicBezTo>
                    <a:cubicBezTo>
                      <a:pt x="399" y="346"/>
                      <a:pt x="394" y="339"/>
                      <a:pt x="387" y="329"/>
                    </a:cubicBezTo>
                    <a:cubicBezTo>
                      <a:pt x="374" y="312"/>
                      <a:pt x="387" y="289"/>
                      <a:pt x="367" y="280"/>
                    </a:cubicBezTo>
                    <a:cubicBezTo>
                      <a:pt x="360" y="276"/>
                      <a:pt x="356" y="250"/>
                      <a:pt x="352" y="243"/>
                    </a:cubicBezTo>
                    <a:cubicBezTo>
                      <a:pt x="344" y="230"/>
                      <a:pt x="366" y="217"/>
                      <a:pt x="355" y="220"/>
                    </a:cubicBezTo>
                    <a:cubicBezTo>
                      <a:pt x="348" y="222"/>
                      <a:pt x="346" y="179"/>
                      <a:pt x="338" y="172"/>
                    </a:cubicBezTo>
                    <a:cubicBezTo>
                      <a:pt x="335" y="170"/>
                      <a:pt x="330" y="156"/>
                      <a:pt x="327" y="152"/>
                    </a:cubicBezTo>
                    <a:cubicBezTo>
                      <a:pt x="324" y="147"/>
                      <a:pt x="311" y="136"/>
                      <a:pt x="310" y="135"/>
                    </a:cubicBezTo>
                    <a:cubicBezTo>
                      <a:pt x="307" y="134"/>
                      <a:pt x="303" y="130"/>
                      <a:pt x="303" y="135"/>
                    </a:cubicBezTo>
                    <a:cubicBezTo>
                      <a:pt x="303" y="143"/>
                      <a:pt x="304" y="141"/>
                      <a:pt x="309" y="144"/>
                    </a:cubicBezTo>
                    <a:cubicBezTo>
                      <a:pt x="316" y="149"/>
                      <a:pt x="300" y="161"/>
                      <a:pt x="316" y="163"/>
                    </a:cubicBezTo>
                    <a:cubicBezTo>
                      <a:pt x="326" y="164"/>
                      <a:pt x="326" y="175"/>
                      <a:pt x="316" y="174"/>
                    </a:cubicBezTo>
                    <a:cubicBezTo>
                      <a:pt x="310" y="174"/>
                      <a:pt x="307" y="166"/>
                      <a:pt x="304" y="162"/>
                    </a:cubicBezTo>
                    <a:cubicBezTo>
                      <a:pt x="301" y="158"/>
                      <a:pt x="295" y="159"/>
                      <a:pt x="295" y="152"/>
                    </a:cubicBezTo>
                    <a:cubicBezTo>
                      <a:pt x="295" y="150"/>
                      <a:pt x="295" y="145"/>
                      <a:pt x="296" y="143"/>
                    </a:cubicBezTo>
                    <a:cubicBezTo>
                      <a:pt x="299" y="140"/>
                      <a:pt x="298" y="135"/>
                      <a:pt x="296" y="132"/>
                    </a:cubicBezTo>
                    <a:cubicBezTo>
                      <a:pt x="292" y="126"/>
                      <a:pt x="291" y="128"/>
                      <a:pt x="291" y="120"/>
                    </a:cubicBezTo>
                    <a:cubicBezTo>
                      <a:pt x="289" y="113"/>
                      <a:pt x="280" y="107"/>
                      <a:pt x="275" y="100"/>
                    </a:cubicBezTo>
                    <a:cubicBezTo>
                      <a:pt x="272" y="96"/>
                      <a:pt x="268" y="64"/>
                      <a:pt x="263" y="63"/>
                    </a:cubicBezTo>
                    <a:cubicBezTo>
                      <a:pt x="233" y="60"/>
                      <a:pt x="235" y="31"/>
                      <a:pt x="230" y="1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4" y="0"/>
                      <a:pt x="93" y="0"/>
                      <a:pt x="92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rgbClr val="175B4F">
                    <a:alpha val="14902"/>
                  </a:srgb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</p:grpSp>
        <p:grpSp>
          <p:nvGrpSpPr>
            <p:cNvPr id="186" name="Group 63">
              <a:extLst>
                <a:ext uri="{FF2B5EF4-FFF2-40B4-BE49-F238E27FC236}">
                  <a16:creationId xmlns:a16="http://schemas.microsoft.com/office/drawing/2014/main" id="{345E4B8C-3BE6-9462-0704-F439485072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5" y="1016"/>
              <a:ext cx="878" cy="1031"/>
              <a:chOff x="965" y="1016"/>
              <a:chExt cx="878" cy="1031"/>
            </a:xfrm>
            <a:grpFill/>
          </p:grpSpPr>
          <p:sp>
            <p:nvSpPr>
              <p:cNvPr id="204" name="Freeform 64">
                <a:extLst>
                  <a:ext uri="{FF2B5EF4-FFF2-40B4-BE49-F238E27FC236}">
                    <a16:creationId xmlns:a16="http://schemas.microsoft.com/office/drawing/2014/main" id="{0E812D5F-6311-C192-F6DE-C3E077743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" y="1569"/>
                <a:ext cx="49" cy="90"/>
              </a:xfrm>
              <a:custGeom>
                <a:avLst/>
                <a:gdLst>
                  <a:gd name="T0" fmla="*/ 32 w 33"/>
                  <a:gd name="T1" fmla="*/ 22 h 60"/>
                  <a:gd name="T2" fmla="*/ 29 w 33"/>
                  <a:gd name="T3" fmla="*/ 18 h 60"/>
                  <a:gd name="T4" fmla="*/ 28 w 33"/>
                  <a:gd name="T5" fmla="*/ 8 h 60"/>
                  <a:gd name="T6" fmla="*/ 10 w 33"/>
                  <a:gd name="T7" fmla="*/ 6 h 60"/>
                  <a:gd name="T8" fmla="*/ 10 w 33"/>
                  <a:gd name="T9" fmla="*/ 17 h 60"/>
                  <a:gd name="T10" fmla="*/ 9 w 33"/>
                  <a:gd name="T11" fmla="*/ 22 h 60"/>
                  <a:gd name="T12" fmla="*/ 11 w 33"/>
                  <a:gd name="T13" fmla="*/ 29 h 60"/>
                  <a:gd name="T14" fmla="*/ 4 w 33"/>
                  <a:gd name="T15" fmla="*/ 33 h 60"/>
                  <a:gd name="T16" fmla="*/ 2 w 33"/>
                  <a:gd name="T17" fmla="*/ 38 h 60"/>
                  <a:gd name="T18" fmla="*/ 3 w 33"/>
                  <a:gd name="T19" fmla="*/ 40 h 60"/>
                  <a:gd name="T20" fmla="*/ 5 w 33"/>
                  <a:gd name="T21" fmla="*/ 40 h 60"/>
                  <a:gd name="T22" fmla="*/ 5 w 33"/>
                  <a:gd name="T23" fmla="*/ 40 h 60"/>
                  <a:gd name="T24" fmla="*/ 6 w 33"/>
                  <a:gd name="T25" fmla="*/ 40 h 60"/>
                  <a:gd name="T26" fmla="*/ 9 w 33"/>
                  <a:gd name="T27" fmla="*/ 45 h 60"/>
                  <a:gd name="T28" fmla="*/ 10 w 33"/>
                  <a:gd name="T29" fmla="*/ 45 h 60"/>
                  <a:gd name="T30" fmla="*/ 11 w 33"/>
                  <a:gd name="T31" fmla="*/ 45 h 60"/>
                  <a:gd name="T32" fmla="*/ 18 w 33"/>
                  <a:gd name="T33" fmla="*/ 50 h 60"/>
                  <a:gd name="T34" fmla="*/ 22 w 33"/>
                  <a:gd name="T35" fmla="*/ 54 h 60"/>
                  <a:gd name="T36" fmla="*/ 25 w 33"/>
                  <a:gd name="T37" fmla="*/ 60 h 60"/>
                  <a:gd name="T38" fmla="*/ 27 w 33"/>
                  <a:gd name="T39" fmla="*/ 55 h 60"/>
                  <a:gd name="T40" fmla="*/ 28 w 33"/>
                  <a:gd name="T41" fmla="*/ 47 h 60"/>
                  <a:gd name="T42" fmla="*/ 30 w 33"/>
                  <a:gd name="T43" fmla="*/ 44 h 60"/>
                  <a:gd name="T44" fmla="*/ 29 w 33"/>
                  <a:gd name="T45" fmla="*/ 37 h 60"/>
                  <a:gd name="T46" fmla="*/ 30 w 33"/>
                  <a:gd name="T47" fmla="*/ 36 h 60"/>
                  <a:gd name="T48" fmla="*/ 32 w 33"/>
                  <a:gd name="T49" fmla="*/ 30 h 60"/>
                  <a:gd name="T50" fmla="*/ 32 w 33"/>
                  <a:gd name="T51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" h="60">
                    <a:moveTo>
                      <a:pt x="32" y="22"/>
                    </a:moveTo>
                    <a:cubicBezTo>
                      <a:pt x="31" y="21"/>
                      <a:pt x="29" y="19"/>
                      <a:pt x="29" y="18"/>
                    </a:cubicBezTo>
                    <a:cubicBezTo>
                      <a:pt x="28" y="14"/>
                      <a:pt x="28" y="11"/>
                      <a:pt x="28" y="8"/>
                    </a:cubicBezTo>
                    <a:cubicBezTo>
                      <a:pt x="28" y="0"/>
                      <a:pt x="12" y="3"/>
                      <a:pt x="10" y="6"/>
                    </a:cubicBezTo>
                    <a:cubicBezTo>
                      <a:pt x="8" y="8"/>
                      <a:pt x="11" y="15"/>
                      <a:pt x="10" y="17"/>
                    </a:cubicBezTo>
                    <a:cubicBezTo>
                      <a:pt x="9" y="19"/>
                      <a:pt x="7" y="18"/>
                      <a:pt x="9" y="22"/>
                    </a:cubicBezTo>
                    <a:cubicBezTo>
                      <a:pt x="10" y="26"/>
                      <a:pt x="9" y="25"/>
                      <a:pt x="11" y="29"/>
                    </a:cubicBezTo>
                    <a:cubicBezTo>
                      <a:pt x="11" y="33"/>
                      <a:pt x="7" y="32"/>
                      <a:pt x="4" y="33"/>
                    </a:cubicBezTo>
                    <a:cubicBezTo>
                      <a:pt x="0" y="36"/>
                      <a:pt x="2" y="34"/>
                      <a:pt x="2" y="38"/>
                    </a:cubicBezTo>
                    <a:cubicBezTo>
                      <a:pt x="3" y="39"/>
                      <a:pt x="3" y="40"/>
                      <a:pt x="3" y="40"/>
                    </a:cubicBezTo>
                    <a:cubicBezTo>
                      <a:pt x="3" y="40"/>
                      <a:pt x="4" y="40"/>
                      <a:pt x="5" y="40"/>
                    </a:cubicBezTo>
                    <a:cubicBezTo>
                      <a:pt x="5" y="39"/>
                      <a:pt x="5" y="40"/>
                      <a:pt x="5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7" y="41"/>
                      <a:pt x="6" y="45"/>
                      <a:pt x="9" y="45"/>
                    </a:cubicBezTo>
                    <a:cubicBezTo>
                      <a:pt x="9" y="45"/>
                      <a:pt x="9" y="45"/>
                      <a:pt x="10" y="45"/>
                    </a:cubicBezTo>
                    <a:cubicBezTo>
                      <a:pt x="10" y="45"/>
                      <a:pt x="11" y="45"/>
                      <a:pt x="11" y="45"/>
                    </a:cubicBezTo>
                    <a:cubicBezTo>
                      <a:pt x="17" y="45"/>
                      <a:pt x="15" y="47"/>
                      <a:pt x="18" y="50"/>
                    </a:cubicBezTo>
                    <a:cubicBezTo>
                      <a:pt x="19" y="50"/>
                      <a:pt x="22" y="53"/>
                      <a:pt x="22" y="54"/>
                    </a:cubicBezTo>
                    <a:cubicBezTo>
                      <a:pt x="22" y="56"/>
                      <a:pt x="22" y="59"/>
                      <a:pt x="25" y="60"/>
                    </a:cubicBezTo>
                    <a:cubicBezTo>
                      <a:pt x="28" y="60"/>
                      <a:pt x="27" y="58"/>
                      <a:pt x="27" y="55"/>
                    </a:cubicBezTo>
                    <a:cubicBezTo>
                      <a:pt x="27" y="51"/>
                      <a:pt x="28" y="49"/>
                      <a:pt x="28" y="47"/>
                    </a:cubicBezTo>
                    <a:cubicBezTo>
                      <a:pt x="28" y="44"/>
                      <a:pt x="29" y="46"/>
                      <a:pt x="30" y="44"/>
                    </a:cubicBezTo>
                    <a:cubicBezTo>
                      <a:pt x="31" y="42"/>
                      <a:pt x="28" y="40"/>
                      <a:pt x="29" y="37"/>
                    </a:cubicBezTo>
                    <a:cubicBezTo>
                      <a:pt x="30" y="37"/>
                      <a:pt x="30" y="36"/>
                      <a:pt x="30" y="36"/>
                    </a:cubicBezTo>
                    <a:cubicBezTo>
                      <a:pt x="32" y="34"/>
                      <a:pt x="32" y="32"/>
                      <a:pt x="32" y="30"/>
                    </a:cubicBezTo>
                    <a:cubicBezTo>
                      <a:pt x="31" y="27"/>
                      <a:pt x="33" y="23"/>
                      <a:pt x="32" y="22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05" name="Freeform 65">
                <a:extLst>
                  <a:ext uri="{FF2B5EF4-FFF2-40B4-BE49-F238E27FC236}">
                    <a16:creationId xmlns:a16="http://schemas.microsoft.com/office/drawing/2014/main" id="{7876489F-6976-79F6-86EF-C7AE2CC0E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2" y="1641"/>
                <a:ext cx="22" cy="23"/>
              </a:xfrm>
              <a:custGeom>
                <a:avLst/>
                <a:gdLst>
                  <a:gd name="T0" fmla="*/ 15 w 15"/>
                  <a:gd name="T1" fmla="*/ 5 h 15"/>
                  <a:gd name="T2" fmla="*/ 15 w 15"/>
                  <a:gd name="T3" fmla="*/ 5 h 15"/>
                  <a:gd name="T4" fmla="*/ 15 w 15"/>
                  <a:gd name="T5" fmla="*/ 2 h 15"/>
                  <a:gd name="T6" fmla="*/ 13 w 15"/>
                  <a:gd name="T7" fmla="*/ 2 h 15"/>
                  <a:gd name="T8" fmla="*/ 13 w 15"/>
                  <a:gd name="T9" fmla="*/ 2 h 15"/>
                  <a:gd name="T10" fmla="*/ 12 w 15"/>
                  <a:gd name="T11" fmla="*/ 2 h 15"/>
                  <a:gd name="T12" fmla="*/ 10 w 15"/>
                  <a:gd name="T13" fmla="*/ 0 h 15"/>
                  <a:gd name="T14" fmla="*/ 9 w 15"/>
                  <a:gd name="T15" fmla="*/ 0 h 15"/>
                  <a:gd name="T16" fmla="*/ 7 w 15"/>
                  <a:gd name="T17" fmla="*/ 0 h 15"/>
                  <a:gd name="T18" fmla="*/ 4 w 15"/>
                  <a:gd name="T19" fmla="*/ 2 h 15"/>
                  <a:gd name="T20" fmla="*/ 4 w 15"/>
                  <a:gd name="T21" fmla="*/ 2 h 15"/>
                  <a:gd name="T22" fmla="*/ 3 w 15"/>
                  <a:gd name="T23" fmla="*/ 8 h 15"/>
                  <a:gd name="T24" fmla="*/ 0 w 15"/>
                  <a:gd name="T25" fmla="*/ 10 h 15"/>
                  <a:gd name="T26" fmla="*/ 0 w 15"/>
                  <a:gd name="T27" fmla="*/ 11 h 15"/>
                  <a:gd name="T28" fmla="*/ 0 w 15"/>
                  <a:gd name="T29" fmla="*/ 11 h 15"/>
                  <a:gd name="T30" fmla="*/ 0 w 15"/>
                  <a:gd name="T31" fmla="*/ 12 h 15"/>
                  <a:gd name="T32" fmla="*/ 1 w 15"/>
                  <a:gd name="T33" fmla="*/ 13 h 15"/>
                  <a:gd name="T34" fmla="*/ 1 w 15"/>
                  <a:gd name="T35" fmla="*/ 13 h 15"/>
                  <a:gd name="T36" fmla="*/ 1 w 15"/>
                  <a:gd name="T37" fmla="*/ 13 h 15"/>
                  <a:gd name="T38" fmla="*/ 2 w 15"/>
                  <a:gd name="T39" fmla="*/ 13 h 15"/>
                  <a:gd name="T40" fmla="*/ 5 w 15"/>
                  <a:gd name="T41" fmla="*/ 13 h 15"/>
                  <a:gd name="T42" fmla="*/ 12 w 15"/>
                  <a:gd name="T43" fmla="*/ 13 h 15"/>
                  <a:gd name="T44" fmla="*/ 13 w 15"/>
                  <a:gd name="T45" fmla="*/ 10 h 15"/>
                  <a:gd name="T46" fmla="*/ 14 w 15"/>
                  <a:gd name="T47" fmla="*/ 6 h 15"/>
                  <a:gd name="T48" fmla="*/ 15 w 15"/>
                  <a:gd name="T49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" h="15">
                    <a:moveTo>
                      <a:pt x="15" y="5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5" y="4"/>
                      <a:pt x="15" y="2"/>
                      <a:pt x="15" y="2"/>
                    </a:cubicBezTo>
                    <a:cubicBezTo>
                      <a:pt x="14" y="2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7" y="0"/>
                    </a:cubicBezTo>
                    <a:cubicBezTo>
                      <a:pt x="6" y="0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4"/>
                      <a:pt x="4" y="6"/>
                      <a:pt x="3" y="8"/>
                    </a:cubicBezTo>
                    <a:cubicBezTo>
                      <a:pt x="2" y="10"/>
                      <a:pt x="0" y="8"/>
                      <a:pt x="0" y="10"/>
                    </a:cubicBezTo>
                    <a:cubicBezTo>
                      <a:pt x="0" y="10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2" y="15"/>
                      <a:pt x="2" y="14"/>
                      <a:pt x="2" y="13"/>
                    </a:cubicBezTo>
                    <a:cubicBezTo>
                      <a:pt x="3" y="12"/>
                      <a:pt x="3" y="13"/>
                      <a:pt x="5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8"/>
                      <a:pt x="13" y="6"/>
                      <a:pt x="14" y="6"/>
                    </a:cubicBezTo>
                    <a:cubicBezTo>
                      <a:pt x="14" y="5"/>
                      <a:pt x="15" y="7"/>
                      <a:pt x="15" y="5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06" name="Freeform 66">
                <a:extLst>
                  <a:ext uri="{FF2B5EF4-FFF2-40B4-BE49-F238E27FC236}">
                    <a16:creationId xmlns:a16="http://schemas.microsoft.com/office/drawing/2014/main" id="{DB21104A-3731-C4D1-3821-DAAF6F88A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" y="1016"/>
                <a:ext cx="878" cy="1031"/>
              </a:xfrm>
              <a:custGeom>
                <a:avLst/>
                <a:gdLst>
                  <a:gd name="T0" fmla="*/ 537 w 586"/>
                  <a:gd name="T1" fmla="*/ 680 h 689"/>
                  <a:gd name="T2" fmla="*/ 560 w 586"/>
                  <a:gd name="T3" fmla="*/ 661 h 689"/>
                  <a:gd name="T4" fmla="*/ 576 w 586"/>
                  <a:gd name="T5" fmla="*/ 623 h 689"/>
                  <a:gd name="T6" fmla="*/ 564 w 586"/>
                  <a:gd name="T7" fmla="*/ 608 h 689"/>
                  <a:gd name="T8" fmla="*/ 561 w 586"/>
                  <a:gd name="T9" fmla="*/ 556 h 689"/>
                  <a:gd name="T10" fmla="*/ 546 w 586"/>
                  <a:gd name="T11" fmla="*/ 530 h 689"/>
                  <a:gd name="T12" fmla="*/ 562 w 586"/>
                  <a:gd name="T13" fmla="*/ 488 h 689"/>
                  <a:gd name="T14" fmla="*/ 586 w 586"/>
                  <a:gd name="T15" fmla="*/ 478 h 689"/>
                  <a:gd name="T16" fmla="*/ 577 w 586"/>
                  <a:gd name="T17" fmla="*/ 437 h 689"/>
                  <a:gd name="T18" fmla="*/ 565 w 586"/>
                  <a:gd name="T19" fmla="*/ 383 h 689"/>
                  <a:gd name="T20" fmla="*/ 573 w 586"/>
                  <a:gd name="T21" fmla="*/ 367 h 689"/>
                  <a:gd name="T22" fmla="*/ 582 w 586"/>
                  <a:gd name="T23" fmla="*/ 330 h 689"/>
                  <a:gd name="T24" fmla="*/ 582 w 586"/>
                  <a:gd name="T25" fmla="*/ 257 h 689"/>
                  <a:gd name="T26" fmla="*/ 579 w 586"/>
                  <a:gd name="T27" fmla="*/ 242 h 689"/>
                  <a:gd name="T28" fmla="*/ 563 w 586"/>
                  <a:gd name="T29" fmla="*/ 167 h 689"/>
                  <a:gd name="T30" fmla="*/ 35 w 586"/>
                  <a:gd name="T31" fmla="*/ 2 h 689"/>
                  <a:gd name="T32" fmla="*/ 27 w 586"/>
                  <a:gd name="T33" fmla="*/ 2 h 689"/>
                  <a:gd name="T34" fmla="*/ 7 w 586"/>
                  <a:gd name="T35" fmla="*/ 19 h 689"/>
                  <a:gd name="T36" fmla="*/ 11 w 586"/>
                  <a:gd name="T37" fmla="*/ 38 h 689"/>
                  <a:gd name="T38" fmla="*/ 10 w 586"/>
                  <a:gd name="T39" fmla="*/ 66 h 689"/>
                  <a:gd name="T40" fmla="*/ 20 w 586"/>
                  <a:gd name="T41" fmla="*/ 76 h 689"/>
                  <a:gd name="T42" fmla="*/ 35 w 586"/>
                  <a:gd name="T43" fmla="*/ 82 h 689"/>
                  <a:gd name="T44" fmla="*/ 29 w 586"/>
                  <a:gd name="T45" fmla="*/ 94 h 689"/>
                  <a:gd name="T46" fmla="*/ 28 w 586"/>
                  <a:gd name="T47" fmla="*/ 94 h 689"/>
                  <a:gd name="T48" fmla="*/ 28 w 586"/>
                  <a:gd name="T49" fmla="*/ 94 h 689"/>
                  <a:gd name="T50" fmla="*/ 29 w 586"/>
                  <a:gd name="T51" fmla="*/ 95 h 689"/>
                  <a:gd name="T52" fmla="*/ 29 w 586"/>
                  <a:gd name="T53" fmla="*/ 95 h 689"/>
                  <a:gd name="T54" fmla="*/ 29 w 586"/>
                  <a:gd name="T55" fmla="*/ 95 h 689"/>
                  <a:gd name="T56" fmla="*/ 46 w 586"/>
                  <a:gd name="T57" fmla="*/ 92 h 689"/>
                  <a:gd name="T58" fmla="*/ 77 w 586"/>
                  <a:gd name="T59" fmla="*/ 116 h 689"/>
                  <a:gd name="T60" fmla="*/ 126 w 586"/>
                  <a:gd name="T61" fmla="*/ 132 h 689"/>
                  <a:gd name="T62" fmla="*/ 171 w 586"/>
                  <a:gd name="T63" fmla="*/ 209 h 689"/>
                  <a:gd name="T64" fmla="*/ 206 w 586"/>
                  <a:gd name="T65" fmla="*/ 306 h 689"/>
                  <a:gd name="T66" fmla="*/ 221 w 586"/>
                  <a:gd name="T67" fmla="*/ 360 h 689"/>
                  <a:gd name="T68" fmla="*/ 241 w 586"/>
                  <a:gd name="T69" fmla="*/ 390 h 689"/>
                  <a:gd name="T70" fmla="*/ 265 w 586"/>
                  <a:gd name="T71" fmla="*/ 429 h 689"/>
                  <a:gd name="T72" fmla="*/ 305 w 586"/>
                  <a:gd name="T73" fmla="*/ 472 h 689"/>
                  <a:gd name="T74" fmla="*/ 357 w 586"/>
                  <a:gd name="T75" fmla="*/ 514 h 689"/>
                  <a:gd name="T76" fmla="*/ 386 w 586"/>
                  <a:gd name="T77" fmla="*/ 527 h 689"/>
                  <a:gd name="T78" fmla="*/ 386 w 586"/>
                  <a:gd name="T79" fmla="*/ 559 h 689"/>
                  <a:gd name="T80" fmla="*/ 413 w 586"/>
                  <a:gd name="T81" fmla="*/ 603 h 689"/>
                  <a:gd name="T82" fmla="*/ 448 w 586"/>
                  <a:gd name="T83" fmla="*/ 632 h 689"/>
                  <a:gd name="T84" fmla="*/ 467 w 586"/>
                  <a:gd name="T85" fmla="*/ 658 h 689"/>
                  <a:gd name="T86" fmla="*/ 482 w 586"/>
                  <a:gd name="T87" fmla="*/ 655 h 689"/>
                  <a:gd name="T88" fmla="*/ 489 w 586"/>
                  <a:gd name="T89" fmla="*/ 661 h 689"/>
                  <a:gd name="T90" fmla="*/ 501 w 586"/>
                  <a:gd name="T91" fmla="*/ 683 h 689"/>
                  <a:gd name="T92" fmla="*/ 502 w 586"/>
                  <a:gd name="T93" fmla="*/ 684 h 689"/>
                  <a:gd name="T94" fmla="*/ 503 w 586"/>
                  <a:gd name="T95" fmla="*/ 686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86" h="689">
                    <a:moveTo>
                      <a:pt x="514" y="689"/>
                    </a:moveTo>
                    <a:cubicBezTo>
                      <a:pt x="537" y="680"/>
                      <a:pt x="537" y="680"/>
                      <a:pt x="537" y="680"/>
                    </a:cubicBezTo>
                    <a:cubicBezTo>
                      <a:pt x="537" y="673"/>
                      <a:pt x="537" y="673"/>
                      <a:pt x="537" y="673"/>
                    </a:cubicBezTo>
                    <a:cubicBezTo>
                      <a:pt x="560" y="661"/>
                      <a:pt x="560" y="661"/>
                      <a:pt x="560" y="661"/>
                    </a:cubicBezTo>
                    <a:cubicBezTo>
                      <a:pt x="576" y="623"/>
                      <a:pt x="576" y="623"/>
                      <a:pt x="576" y="623"/>
                    </a:cubicBezTo>
                    <a:cubicBezTo>
                      <a:pt x="576" y="623"/>
                      <a:pt x="576" y="623"/>
                      <a:pt x="576" y="623"/>
                    </a:cubicBezTo>
                    <a:cubicBezTo>
                      <a:pt x="569" y="619"/>
                      <a:pt x="569" y="619"/>
                      <a:pt x="569" y="619"/>
                    </a:cubicBezTo>
                    <a:cubicBezTo>
                      <a:pt x="566" y="607"/>
                      <a:pt x="571" y="614"/>
                      <a:pt x="564" y="608"/>
                    </a:cubicBezTo>
                    <a:cubicBezTo>
                      <a:pt x="562" y="605"/>
                      <a:pt x="566" y="590"/>
                      <a:pt x="567" y="588"/>
                    </a:cubicBezTo>
                    <a:cubicBezTo>
                      <a:pt x="573" y="581"/>
                      <a:pt x="561" y="563"/>
                      <a:pt x="561" y="556"/>
                    </a:cubicBezTo>
                    <a:cubicBezTo>
                      <a:pt x="561" y="542"/>
                      <a:pt x="558" y="546"/>
                      <a:pt x="549" y="541"/>
                    </a:cubicBezTo>
                    <a:cubicBezTo>
                      <a:pt x="546" y="540"/>
                      <a:pt x="550" y="533"/>
                      <a:pt x="546" y="530"/>
                    </a:cubicBezTo>
                    <a:cubicBezTo>
                      <a:pt x="535" y="524"/>
                      <a:pt x="534" y="503"/>
                      <a:pt x="528" y="492"/>
                    </a:cubicBezTo>
                    <a:cubicBezTo>
                      <a:pt x="535" y="480"/>
                      <a:pt x="559" y="498"/>
                      <a:pt x="562" y="488"/>
                    </a:cubicBezTo>
                    <a:cubicBezTo>
                      <a:pt x="564" y="483"/>
                      <a:pt x="573" y="485"/>
                      <a:pt x="578" y="485"/>
                    </a:cubicBezTo>
                    <a:cubicBezTo>
                      <a:pt x="584" y="486"/>
                      <a:pt x="586" y="485"/>
                      <a:pt x="586" y="478"/>
                    </a:cubicBezTo>
                    <a:cubicBezTo>
                      <a:pt x="586" y="472"/>
                      <a:pt x="585" y="468"/>
                      <a:pt x="585" y="462"/>
                    </a:cubicBezTo>
                    <a:cubicBezTo>
                      <a:pt x="585" y="450"/>
                      <a:pt x="585" y="447"/>
                      <a:pt x="577" y="437"/>
                    </a:cubicBezTo>
                    <a:cubicBezTo>
                      <a:pt x="577" y="420"/>
                      <a:pt x="565" y="434"/>
                      <a:pt x="565" y="415"/>
                    </a:cubicBezTo>
                    <a:cubicBezTo>
                      <a:pt x="565" y="412"/>
                      <a:pt x="559" y="383"/>
                      <a:pt x="565" y="383"/>
                    </a:cubicBezTo>
                    <a:cubicBezTo>
                      <a:pt x="572" y="383"/>
                      <a:pt x="567" y="377"/>
                      <a:pt x="568" y="373"/>
                    </a:cubicBezTo>
                    <a:cubicBezTo>
                      <a:pt x="568" y="370"/>
                      <a:pt x="573" y="369"/>
                      <a:pt x="573" y="367"/>
                    </a:cubicBezTo>
                    <a:cubicBezTo>
                      <a:pt x="575" y="364"/>
                      <a:pt x="573" y="360"/>
                      <a:pt x="576" y="358"/>
                    </a:cubicBezTo>
                    <a:cubicBezTo>
                      <a:pt x="579" y="357"/>
                      <a:pt x="583" y="333"/>
                      <a:pt x="582" y="330"/>
                    </a:cubicBezTo>
                    <a:cubicBezTo>
                      <a:pt x="575" y="330"/>
                      <a:pt x="584" y="286"/>
                      <a:pt x="584" y="283"/>
                    </a:cubicBezTo>
                    <a:cubicBezTo>
                      <a:pt x="584" y="274"/>
                      <a:pt x="582" y="265"/>
                      <a:pt x="582" y="257"/>
                    </a:cubicBezTo>
                    <a:cubicBezTo>
                      <a:pt x="582" y="254"/>
                      <a:pt x="580" y="254"/>
                      <a:pt x="579" y="252"/>
                    </a:cubicBezTo>
                    <a:cubicBezTo>
                      <a:pt x="579" y="250"/>
                      <a:pt x="580" y="245"/>
                      <a:pt x="579" y="242"/>
                    </a:cubicBezTo>
                    <a:cubicBezTo>
                      <a:pt x="577" y="237"/>
                      <a:pt x="571" y="239"/>
                      <a:pt x="565" y="239"/>
                    </a:cubicBezTo>
                    <a:cubicBezTo>
                      <a:pt x="563" y="167"/>
                      <a:pt x="563" y="167"/>
                      <a:pt x="563" y="167"/>
                    </a:cubicBezTo>
                    <a:cubicBezTo>
                      <a:pt x="362" y="156"/>
                      <a:pt x="362" y="156"/>
                      <a:pt x="362" y="156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1"/>
                      <a:pt x="35" y="1"/>
                      <a:pt x="35" y="0"/>
                    </a:cubicBezTo>
                    <a:cubicBezTo>
                      <a:pt x="33" y="2"/>
                      <a:pt x="31" y="2"/>
                      <a:pt x="27" y="2"/>
                    </a:cubicBezTo>
                    <a:cubicBezTo>
                      <a:pt x="27" y="2"/>
                      <a:pt x="13" y="12"/>
                      <a:pt x="11" y="13"/>
                    </a:cubicBezTo>
                    <a:cubicBezTo>
                      <a:pt x="9" y="14"/>
                      <a:pt x="8" y="16"/>
                      <a:pt x="7" y="19"/>
                    </a:cubicBezTo>
                    <a:cubicBezTo>
                      <a:pt x="6" y="21"/>
                      <a:pt x="5" y="23"/>
                      <a:pt x="4" y="25"/>
                    </a:cubicBezTo>
                    <a:cubicBezTo>
                      <a:pt x="0" y="32"/>
                      <a:pt x="12" y="33"/>
                      <a:pt x="11" y="38"/>
                    </a:cubicBezTo>
                    <a:cubicBezTo>
                      <a:pt x="10" y="43"/>
                      <a:pt x="8" y="42"/>
                      <a:pt x="9" y="48"/>
                    </a:cubicBezTo>
                    <a:cubicBezTo>
                      <a:pt x="10" y="51"/>
                      <a:pt x="10" y="60"/>
                      <a:pt x="10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4" y="69"/>
                      <a:pt x="17" y="73"/>
                      <a:pt x="20" y="76"/>
                    </a:cubicBezTo>
                    <a:cubicBezTo>
                      <a:pt x="22" y="78"/>
                      <a:pt x="28" y="92"/>
                      <a:pt x="33" y="86"/>
                    </a:cubicBezTo>
                    <a:cubicBezTo>
                      <a:pt x="35" y="85"/>
                      <a:pt x="32" y="82"/>
                      <a:pt x="35" y="82"/>
                    </a:cubicBezTo>
                    <a:cubicBezTo>
                      <a:pt x="46" y="82"/>
                      <a:pt x="35" y="91"/>
                      <a:pt x="29" y="94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29" y="95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5"/>
                      <a:pt x="28" y="95"/>
                      <a:pt x="27" y="95"/>
                    </a:cubicBezTo>
                    <a:cubicBezTo>
                      <a:pt x="28" y="95"/>
                      <a:pt x="28" y="95"/>
                      <a:pt x="29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32" y="95"/>
                      <a:pt x="35" y="95"/>
                      <a:pt x="37" y="95"/>
                    </a:cubicBezTo>
                    <a:cubicBezTo>
                      <a:pt x="39" y="95"/>
                      <a:pt x="42" y="86"/>
                      <a:pt x="46" y="92"/>
                    </a:cubicBezTo>
                    <a:cubicBezTo>
                      <a:pt x="50" y="98"/>
                      <a:pt x="60" y="107"/>
                      <a:pt x="64" y="110"/>
                    </a:cubicBezTo>
                    <a:cubicBezTo>
                      <a:pt x="69" y="113"/>
                      <a:pt x="77" y="106"/>
                      <a:pt x="77" y="116"/>
                    </a:cubicBezTo>
                    <a:cubicBezTo>
                      <a:pt x="103" y="140"/>
                      <a:pt x="90" y="89"/>
                      <a:pt x="106" y="105"/>
                    </a:cubicBezTo>
                    <a:cubicBezTo>
                      <a:pt x="116" y="117"/>
                      <a:pt x="126" y="112"/>
                      <a:pt x="126" y="132"/>
                    </a:cubicBezTo>
                    <a:cubicBezTo>
                      <a:pt x="126" y="155"/>
                      <a:pt x="179" y="138"/>
                      <a:pt x="179" y="158"/>
                    </a:cubicBezTo>
                    <a:cubicBezTo>
                      <a:pt x="179" y="176"/>
                      <a:pt x="171" y="188"/>
                      <a:pt x="171" y="209"/>
                    </a:cubicBezTo>
                    <a:cubicBezTo>
                      <a:pt x="171" y="219"/>
                      <a:pt x="188" y="231"/>
                      <a:pt x="187" y="244"/>
                    </a:cubicBezTo>
                    <a:cubicBezTo>
                      <a:pt x="186" y="257"/>
                      <a:pt x="197" y="289"/>
                      <a:pt x="206" y="306"/>
                    </a:cubicBezTo>
                    <a:cubicBezTo>
                      <a:pt x="216" y="325"/>
                      <a:pt x="224" y="331"/>
                      <a:pt x="224" y="353"/>
                    </a:cubicBezTo>
                    <a:cubicBezTo>
                      <a:pt x="224" y="353"/>
                      <a:pt x="221" y="340"/>
                      <a:pt x="221" y="360"/>
                    </a:cubicBezTo>
                    <a:cubicBezTo>
                      <a:pt x="221" y="363"/>
                      <a:pt x="230" y="361"/>
                      <a:pt x="234" y="361"/>
                    </a:cubicBezTo>
                    <a:cubicBezTo>
                      <a:pt x="248" y="361"/>
                      <a:pt x="237" y="379"/>
                      <a:pt x="241" y="390"/>
                    </a:cubicBezTo>
                    <a:cubicBezTo>
                      <a:pt x="243" y="395"/>
                      <a:pt x="255" y="419"/>
                      <a:pt x="260" y="419"/>
                    </a:cubicBezTo>
                    <a:cubicBezTo>
                      <a:pt x="265" y="419"/>
                      <a:pt x="273" y="415"/>
                      <a:pt x="265" y="429"/>
                    </a:cubicBezTo>
                    <a:cubicBezTo>
                      <a:pt x="261" y="435"/>
                      <a:pt x="278" y="433"/>
                      <a:pt x="278" y="445"/>
                    </a:cubicBezTo>
                    <a:cubicBezTo>
                      <a:pt x="278" y="465"/>
                      <a:pt x="298" y="457"/>
                      <a:pt x="305" y="472"/>
                    </a:cubicBezTo>
                    <a:cubicBezTo>
                      <a:pt x="307" y="475"/>
                      <a:pt x="313" y="480"/>
                      <a:pt x="315" y="483"/>
                    </a:cubicBezTo>
                    <a:cubicBezTo>
                      <a:pt x="326" y="506"/>
                      <a:pt x="347" y="512"/>
                      <a:pt x="357" y="514"/>
                    </a:cubicBezTo>
                    <a:cubicBezTo>
                      <a:pt x="343" y="493"/>
                      <a:pt x="371" y="520"/>
                      <a:pt x="373" y="518"/>
                    </a:cubicBezTo>
                    <a:cubicBezTo>
                      <a:pt x="383" y="527"/>
                      <a:pt x="393" y="525"/>
                      <a:pt x="386" y="527"/>
                    </a:cubicBezTo>
                    <a:cubicBezTo>
                      <a:pt x="383" y="528"/>
                      <a:pt x="376" y="537"/>
                      <a:pt x="381" y="540"/>
                    </a:cubicBezTo>
                    <a:cubicBezTo>
                      <a:pt x="396" y="550"/>
                      <a:pt x="375" y="537"/>
                      <a:pt x="386" y="559"/>
                    </a:cubicBezTo>
                    <a:cubicBezTo>
                      <a:pt x="391" y="569"/>
                      <a:pt x="387" y="581"/>
                      <a:pt x="394" y="588"/>
                    </a:cubicBezTo>
                    <a:cubicBezTo>
                      <a:pt x="398" y="591"/>
                      <a:pt x="409" y="600"/>
                      <a:pt x="413" y="603"/>
                    </a:cubicBezTo>
                    <a:cubicBezTo>
                      <a:pt x="422" y="609"/>
                      <a:pt x="424" y="608"/>
                      <a:pt x="431" y="607"/>
                    </a:cubicBezTo>
                    <a:cubicBezTo>
                      <a:pt x="438" y="606"/>
                      <a:pt x="438" y="627"/>
                      <a:pt x="448" y="632"/>
                    </a:cubicBezTo>
                    <a:cubicBezTo>
                      <a:pt x="462" y="639"/>
                      <a:pt x="440" y="644"/>
                      <a:pt x="456" y="654"/>
                    </a:cubicBezTo>
                    <a:cubicBezTo>
                      <a:pt x="459" y="655"/>
                      <a:pt x="465" y="658"/>
                      <a:pt x="467" y="658"/>
                    </a:cubicBezTo>
                    <a:cubicBezTo>
                      <a:pt x="471" y="658"/>
                      <a:pt x="470" y="647"/>
                      <a:pt x="476" y="650"/>
                    </a:cubicBezTo>
                    <a:cubicBezTo>
                      <a:pt x="479" y="652"/>
                      <a:pt x="481" y="654"/>
                      <a:pt x="482" y="655"/>
                    </a:cubicBezTo>
                    <a:cubicBezTo>
                      <a:pt x="482" y="655"/>
                      <a:pt x="482" y="655"/>
                      <a:pt x="482" y="654"/>
                    </a:cubicBezTo>
                    <a:cubicBezTo>
                      <a:pt x="484" y="653"/>
                      <a:pt x="487" y="659"/>
                      <a:pt x="489" y="661"/>
                    </a:cubicBezTo>
                    <a:cubicBezTo>
                      <a:pt x="492" y="663"/>
                      <a:pt x="497" y="673"/>
                      <a:pt x="500" y="680"/>
                    </a:cubicBezTo>
                    <a:cubicBezTo>
                      <a:pt x="501" y="681"/>
                      <a:pt x="501" y="682"/>
                      <a:pt x="501" y="683"/>
                    </a:cubicBezTo>
                    <a:cubicBezTo>
                      <a:pt x="501" y="683"/>
                      <a:pt x="501" y="683"/>
                      <a:pt x="502" y="683"/>
                    </a:cubicBezTo>
                    <a:cubicBezTo>
                      <a:pt x="502" y="684"/>
                      <a:pt x="502" y="684"/>
                      <a:pt x="502" y="684"/>
                    </a:cubicBezTo>
                    <a:cubicBezTo>
                      <a:pt x="502" y="685"/>
                      <a:pt x="502" y="685"/>
                      <a:pt x="502" y="685"/>
                    </a:cubicBezTo>
                    <a:cubicBezTo>
                      <a:pt x="502" y="685"/>
                      <a:pt x="503" y="686"/>
                      <a:pt x="503" y="686"/>
                    </a:cubicBezTo>
                    <a:lnTo>
                      <a:pt x="514" y="689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175B4F">
                    <a:alpha val="14902"/>
                  </a:srgb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207" name="Freeform 67">
                <a:extLst>
                  <a:ext uri="{FF2B5EF4-FFF2-40B4-BE49-F238E27FC236}">
                    <a16:creationId xmlns:a16="http://schemas.microsoft.com/office/drawing/2014/main" id="{3B826B88-02E9-C8E2-8402-C5BAE27F2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" y="1624"/>
                <a:ext cx="2" cy="0"/>
              </a:xfrm>
              <a:custGeom>
                <a:avLst/>
                <a:gdLst>
                  <a:gd name="T0" fmla="*/ 1 w 1"/>
                  <a:gd name="T1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3175" cap="rnd">
                <a:solidFill>
                  <a:srgbClr val="175B4F">
                    <a:alpha val="14902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</p:grpSp>
        <p:grpSp>
          <p:nvGrpSpPr>
            <p:cNvPr id="187" name="Group 68">
              <a:extLst>
                <a:ext uri="{FF2B5EF4-FFF2-40B4-BE49-F238E27FC236}">
                  <a16:creationId xmlns:a16="http://schemas.microsoft.com/office/drawing/2014/main" id="{4CB054AA-63D9-B09B-301F-776162EB60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" y="981"/>
              <a:ext cx="547" cy="773"/>
              <a:chOff x="696" y="981"/>
              <a:chExt cx="547" cy="773"/>
            </a:xfrm>
            <a:grpFill/>
          </p:grpSpPr>
          <p:grpSp>
            <p:nvGrpSpPr>
              <p:cNvPr id="192" name="Group 69">
                <a:extLst>
                  <a:ext uri="{FF2B5EF4-FFF2-40B4-BE49-F238E27FC236}">
                    <a16:creationId xmlns:a16="http://schemas.microsoft.com/office/drawing/2014/main" id="{8878FEAE-D587-99FC-136F-A2B40C85CA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96" y="981"/>
                <a:ext cx="547" cy="773"/>
                <a:chOff x="696" y="981"/>
                <a:chExt cx="547" cy="773"/>
              </a:xfrm>
              <a:grpFill/>
            </p:grpSpPr>
            <p:sp>
              <p:nvSpPr>
                <p:cNvPr id="198" name="Freeform 70">
                  <a:extLst>
                    <a:ext uri="{FF2B5EF4-FFF2-40B4-BE49-F238E27FC236}">
                      <a16:creationId xmlns:a16="http://schemas.microsoft.com/office/drawing/2014/main" id="{3566D3F1-C9C0-18B7-03EC-5463063D60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" y="1501"/>
                  <a:ext cx="58" cy="95"/>
                </a:xfrm>
                <a:custGeom>
                  <a:avLst/>
                  <a:gdLst>
                    <a:gd name="T0" fmla="*/ 22 w 39"/>
                    <a:gd name="T1" fmla="*/ 21 h 64"/>
                    <a:gd name="T2" fmla="*/ 18 w 39"/>
                    <a:gd name="T3" fmla="*/ 14 h 64"/>
                    <a:gd name="T4" fmla="*/ 13 w 39"/>
                    <a:gd name="T5" fmla="*/ 4 h 64"/>
                    <a:gd name="T6" fmla="*/ 12 w 39"/>
                    <a:gd name="T7" fmla="*/ 2 h 64"/>
                    <a:gd name="T8" fmla="*/ 8 w 39"/>
                    <a:gd name="T9" fmla="*/ 2 h 64"/>
                    <a:gd name="T10" fmla="*/ 2 w 39"/>
                    <a:gd name="T11" fmla="*/ 5 h 64"/>
                    <a:gd name="T12" fmla="*/ 2 w 39"/>
                    <a:gd name="T13" fmla="*/ 17 h 64"/>
                    <a:gd name="T14" fmla="*/ 10 w 39"/>
                    <a:gd name="T15" fmla="*/ 30 h 64"/>
                    <a:gd name="T16" fmla="*/ 15 w 39"/>
                    <a:gd name="T17" fmla="*/ 36 h 64"/>
                    <a:gd name="T18" fmla="*/ 18 w 39"/>
                    <a:gd name="T19" fmla="*/ 42 h 64"/>
                    <a:gd name="T20" fmla="*/ 24 w 39"/>
                    <a:gd name="T21" fmla="*/ 47 h 64"/>
                    <a:gd name="T22" fmla="*/ 25 w 39"/>
                    <a:gd name="T23" fmla="*/ 52 h 64"/>
                    <a:gd name="T24" fmla="*/ 26 w 39"/>
                    <a:gd name="T25" fmla="*/ 52 h 64"/>
                    <a:gd name="T26" fmla="*/ 26 w 39"/>
                    <a:gd name="T27" fmla="*/ 53 h 64"/>
                    <a:gd name="T28" fmla="*/ 27 w 39"/>
                    <a:gd name="T29" fmla="*/ 56 h 64"/>
                    <a:gd name="T30" fmla="*/ 28 w 39"/>
                    <a:gd name="T31" fmla="*/ 61 h 64"/>
                    <a:gd name="T32" fmla="*/ 30 w 39"/>
                    <a:gd name="T33" fmla="*/ 62 h 64"/>
                    <a:gd name="T34" fmla="*/ 39 w 39"/>
                    <a:gd name="T35" fmla="*/ 64 h 64"/>
                    <a:gd name="T36" fmla="*/ 39 w 39"/>
                    <a:gd name="T37" fmla="*/ 59 h 64"/>
                    <a:gd name="T38" fmla="*/ 39 w 39"/>
                    <a:gd name="T39" fmla="*/ 59 h 64"/>
                    <a:gd name="T40" fmla="*/ 34 w 39"/>
                    <a:gd name="T41" fmla="*/ 46 h 64"/>
                    <a:gd name="T42" fmla="*/ 34 w 39"/>
                    <a:gd name="T43" fmla="*/ 40 h 64"/>
                    <a:gd name="T44" fmla="*/ 34 w 39"/>
                    <a:gd name="T45" fmla="*/ 38 h 64"/>
                    <a:gd name="T46" fmla="*/ 34 w 39"/>
                    <a:gd name="T47" fmla="*/ 37 h 64"/>
                    <a:gd name="T48" fmla="*/ 34 w 39"/>
                    <a:gd name="T49" fmla="*/ 36 h 64"/>
                    <a:gd name="T50" fmla="*/ 34 w 39"/>
                    <a:gd name="T51" fmla="*/ 31 h 64"/>
                    <a:gd name="T52" fmla="*/ 34 w 39"/>
                    <a:gd name="T53" fmla="*/ 31 h 64"/>
                    <a:gd name="T54" fmla="*/ 34 w 39"/>
                    <a:gd name="T55" fmla="*/ 29 h 64"/>
                    <a:gd name="T56" fmla="*/ 34 w 39"/>
                    <a:gd name="T57" fmla="*/ 29 h 64"/>
                    <a:gd name="T58" fmla="*/ 33 w 39"/>
                    <a:gd name="T59" fmla="*/ 27 h 64"/>
                    <a:gd name="T60" fmla="*/ 33 w 39"/>
                    <a:gd name="T61" fmla="*/ 27 h 64"/>
                    <a:gd name="T62" fmla="*/ 33 w 39"/>
                    <a:gd name="T63" fmla="*/ 27 h 64"/>
                    <a:gd name="T64" fmla="*/ 33 w 39"/>
                    <a:gd name="T65" fmla="*/ 26 h 64"/>
                    <a:gd name="T66" fmla="*/ 33 w 39"/>
                    <a:gd name="T67" fmla="*/ 26 h 64"/>
                    <a:gd name="T68" fmla="*/ 33 w 39"/>
                    <a:gd name="T69" fmla="*/ 26 h 64"/>
                    <a:gd name="T70" fmla="*/ 33 w 39"/>
                    <a:gd name="T71" fmla="*/ 27 h 64"/>
                    <a:gd name="T72" fmla="*/ 33 w 39"/>
                    <a:gd name="T73" fmla="*/ 27 h 64"/>
                    <a:gd name="T74" fmla="*/ 33 w 39"/>
                    <a:gd name="T75" fmla="*/ 27 h 64"/>
                    <a:gd name="T76" fmla="*/ 32 w 39"/>
                    <a:gd name="T77" fmla="*/ 27 h 64"/>
                    <a:gd name="T78" fmla="*/ 31 w 39"/>
                    <a:gd name="T79" fmla="*/ 27 h 64"/>
                    <a:gd name="T80" fmla="*/ 31 w 39"/>
                    <a:gd name="T81" fmla="*/ 27 h 64"/>
                    <a:gd name="T82" fmla="*/ 31 w 39"/>
                    <a:gd name="T83" fmla="*/ 28 h 64"/>
                    <a:gd name="T84" fmla="*/ 31 w 39"/>
                    <a:gd name="T85" fmla="*/ 28 h 64"/>
                    <a:gd name="T86" fmla="*/ 30 w 39"/>
                    <a:gd name="T87" fmla="*/ 29 h 64"/>
                    <a:gd name="T88" fmla="*/ 30 w 39"/>
                    <a:gd name="T89" fmla="*/ 29 h 64"/>
                    <a:gd name="T90" fmla="*/ 30 w 39"/>
                    <a:gd name="T91" fmla="*/ 29 h 64"/>
                    <a:gd name="T92" fmla="*/ 22 w 39"/>
                    <a:gd name="T93" fmla="*/ 29 h 64"/>
                    <a:gd name="T94" fmla="*/ 22 w 39"/>
                    <a:gd name="T95" fmla="*/ 2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9" h="64">
                      <a:moveTo>
                        <a:pt x="22" y="21"/>
                      </a:moveTo>
                      <a:cubicBezTo>
                        <a:pt x="22" y="17"/>
                        <a:pt x="19" y="17"/>
                        <a:pt x="18" y="14"/>
                      </a:cubicBezTo>
                      <a:cubicBezTo>
                        <a:pt x="18" y="11"/>
                        <a:pt x="14" y="8"/>
                        <a:pt x="13" y="4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8" y="2"/>
                        <a:pt x="8" y="2"/>
                      </a:cubicBezTo>
                      <a:cubicBezTo>
                        <a:pt x="3" y="1"/>
                        <a:pt x="2" y="0"/>
                        <a:pt x="2" y="5"/>
                      </a:cubicBezTo>
                      <a:cubicBezTo>
                        <a:pt x="1" y="7"/>
                        <a:pt x="0" y="15"/>
                        <a:pt x="2" y="17"/>
                      </a:cubicBezTo>
                      <a:cubicBezTo>
                        <a:pt x="6" y="21"/>
                        <a:pt x="7" y="26"/>
                        <a:pt x="10" y="30"/>
                      </a:cubicBezTo>
                      <a:cubicBezTo>
                        <a:pt x="12" y="32"/>
                        <a:pt x="13" y="34"/>
                        <a:pt x="15" y="36"/>
                      </a:cubicBezTo>
                      <a:cubicBezTo>
                        <a:pt x="17" y="37"/>
                        <a:pt x="17" y="40"/>
                        <a:pt x="18" y="42"/>
                      </a:cubicBezTo>
                      <a:cubicBezTo>
                        <a:pt x="21" y="45"/>
                        <a:pt x="23" y="43"/>
                        <a:pt x="24" y="47"/>
                      </a:cubicBezTo>
                      <a:cubicBezTo>
                        <a:pt x="24" y="48"/>
                        <a:pt x="25" y="51"/>
                        <a:pt x="25" y="52"/>
                      </a:cubicBezTo>
                      <a:cubicBezTo>
                        <a:pt x="25" y="52"/>
                        <a:pt x="26" y="52"/>
                        <a:pt x="26" y="52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7" y="54"/>
                        <a:pt x="27" y="55"/>
                        <a:pt x="27" y="56"/>
                      </a:cubicBezTo>
                      <a:cubicBezTo>
                        <a:pt x="28" y="57"/>
                        <a:pt x="27" y="59"/>
                        <a:pt x="28" y="61"/>
                      </a:cubicBezTo>
                      <a:cubicBezTo>
                        <a:pt x="28" y="61"/>
                        <a:pt x="29" y="62"/>
                        <a:pt x="30" y="62"/>
                      </a:cubicBezTo>
                      <a:cubicBezTo>
                        <a:pt x="33" y="63"/>
                        <a:pt x="36" y="63"/>
                        <a:pt x="39" y="64"/>
                      </a:cubicBezTo>
                      <a:cubicBezTo>
                        <a:pt x="39" y="59"/>
                        <a:pt x="39" y="59"/>
                        <a:pt x="39" y="59"/>
                      </a:cubicBezTo>
                      <a:cubicBezTo>
                        <a:pt x="39" y="59"/>
                        <a:pt x="39" y="59"/>
                        <a:pt x="39" y="59"/>
                      </a:cubicBezTo>
                      <a:cubicBezTo>
                        <a:pt x="35" y="59"/>
                        <a:pt x="32" y="50"/>
                        <a:pt x="34" y="46"/>
                      </a:cubicBezTo>
                      <a:cubicBezTo>
                        <a:pt x="36" y="42"/>
                        <a:pt x="34" y="44"/>
                        <a:pt x="34" y="40"/>
                      </a:cubicBezTo>
                      <a:cubicBezTo>
                        <a:pt x="34" y="39"/>
                        <a:pt x="34" y="38"/>
                        <a:pt x="34" y="38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34" y="34"/>
                        <a:pt x="34" y="32"/>
                        <a:pt x="34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30"/>
                        <a:pt x="34" y="30"/>
                        <a:pt x="34" y="29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4" y="28"/>
                        <a:pt x="34" y="28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3" y="27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2" y="27"/>
                        <a:pt x="32" y="27"/>
                      </a:cubicBezTo>
                      <a:cubicBezTo>
                        <a:pt x="32" y="27"/>
                        <a:pt x="32" y="27"/>
                        <a:pt x="31" y="27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31" y="27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8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28" y="31"/>
                        <a:pt x="25" y="29"/>
                        <a:pt x="22" y="29"/>
                      </a:cubicBezTo>
                      <a:cubicBezTo>
                        <a:pt x="22" y="26"/>
                        <a:pt x="22" y="23"/>
                        <a:pt x="22" y="2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rgbClr val="175B4F">
                      <a:alpha val="14902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oto Sans"/>
                  </a:endParaRPr>
                </a:p>
              </p:txBody>
            </p:sp>
            <p:sp>
              <p:nvSpPr>
                <p:cNvPr id="199" name="Freeform 71">
                  <a:extLst>
                    <a:ext uri="{FF2B5EF4-FFF2-40B4-BE49-F238E27FC236}">
                      <a16:creationId xmlns:a16="http://schemas.microsoft.com/office/drawing/2014/main" id="{2DD72E1D-5059-7419-FD36-839EA88CF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8" y="1674"/>
                  <a:ext cx="17" cy="14"/>
                </a:xfrm>
                <a:custGeom>
                  <a:avLst/>
                  <a:gdLst>
                    <a:gd name="T0" fmla="*/ 9 w 11"/>
                    <a:gd name="T1" fmla="*/ 2 h 9"/>
                    <a:gd name="T2" fmla="*/ 5 w 11"/>
                    <a:gd name="T3" fmla="*/ 2 h 9"/>
                    <a:gd name="T4" fmla="*/ 4 w 11"/>
                    <a:gd name="T5" fmla="*/ 1 h 9"/>
                    <a:gd name="T6" fmla="*/ 4 w 11"/>
                    <a:gd name="T7" fmla="*/ 0 h 9"/>
                    <a:gd name="T8" fmla="*/ 0 w 11"/>
                    <a:gd name="T9" fmla="*/ 3 h 9"/>
                    <a:gd name="T10" fmla="*/ 1 w 11"/>
                    <a:gd name="T11" fmla="*/ 4 h 9"/>
                    <a:gd name="T12" fmla="*/ 4 w 11"/>
                    <a:gd name="T13" fmla="*/ 6 h 9"/>
                    <a:gd name="T14" fmla="*/ 6 w 11"/>
                    <a:gd name="T15" fmla="*/ 6 h 9"/>
                    <a:gd name="T16" fmla="*/ 8 w 11"/>
                    <a:gd name="T17" fmla="*/ 7 h 9"/>
                    <a:gd name="T18" fmla="*/ 9 w 11"/>
                    <a:gd name="T19" fmla="*/ 8 h 9"/>
                    <a:gd name="T20" fmla="*/ 11 w 11"/>
                    <a:gd name="T21" fmla="*/ 5 h 9"/>
                    <a:gd name="T22" fmla="*/ 10 w 11"/>
                    <a:gd name="T23" fmla="*/ 6 h 9"/>
                    <a:gd name="T24" fmla="*/ 9 w 11"/>
                    <a:gd name="T25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9">
                      <a:moveTo>
                        <a:pt x="9" y="2"/>
                      </a:moveTo>
                      <a:cubicBezTo>
                        <a:pt x="8" y="0"/>
                        <a:pt x="7" y="2"/>
                        <a:pt x="5" y="2"/>
                      </a:cubicBezTo>
                      <a:cubicBezTo>
                        <a:pt x="5" y="1"/>
                        <a:pt x="5" y="1"/>
                        <a:pt x="4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2" y="0"/>
                        <a:pt x="0" y="0"/>
                        <a:pt x="0" y="3"/>
                      </a:cubicBezTo>
                      <a:cubicBezTo>
                        <a:pt x="0" y="5"/>
                        <a:pt x="0" y="3"/>
                        <a:pt x="1" y="4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7" y="6"/>
                        <a:pt x="8" y="5"/>
                        <a:pt x="8" y="7"/>
                      </a:cubicBezTo>
                      <a:cubicBezTo>
                        <a:pt x="8" y="7"/>
                        <a:pt x="9" y="8"/>
                        <a:pt x="9" y="8"/>
                      </a:cubicBezTo>
                      <a:cubicBezTo>
                        <a:pt x="10" y="9"/>
                        <a:pt x="11" y="6"/>
                        <a:pt x="11" y="5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9" y="5"/>
                        <a:pt x="9" y="3"/>
                        <a:pt x="9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rgbClr val="175B4F">
                      <a:alpha val="14902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oto Sans"/>
                  </a:endParaRPr>
                </a:p>
              </p:txBody>
            </p:sp>
            <p:sp>
              <p:nvSpPr>
                <p:cNvPr id="200" name="Freeform 72">
                  <a:extLst>
                    <a:ext uri="{FF2B5EF4-FFF2-40B4-BE49-F238E27FC236}">
                      <a16:creationId xmlns:a16="http://schemas.microsoft.com/office/drawing/2014/main" id="{253A5DEB-1FA2-B908-1FFC-B95D4A52FA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0" y="1667"/>
                  <a:ext cx="46" cy="64"/>
                </a:xfrm>
                <a:custGeom>
                  <a:avLst/>
                  <a:gdLst>
                    <a:gd name="T0" fmla="*/ 24 w 31"/>
                    <a:gd name="T1" fmla="*/ 41 h 43"/>
                    <a:gd name="T2" fmla="*/ 28 w 31"/>
                    <a:gd name="T3" fmla="*/ 26 h 43"/>
                    <a:gd name="T4" fmla="*/ 28 w 31"/>
                    <a:gd name="T5" fmla="*/ 11 h 43"/>
                    <a:gd name="T6" fmla="*/ 24 w 31"/>
                    <a:gd name="T7" fmla="*/ 3 h 43"/>
                    <a:gd name="T8" fmla="*/ 22 w 31"/>
                    <a:gd name="T9" fmla="*/ 0 h 43"/>
                    <a:gd name="T10" fmla="*/ 21 w 31"/>
                    <a:gd name="T11" fmla="*/ 0 h 43"/>
                    <a:gd name="T12" fmla="*/ 21 w 31"/>
                    <a:gd name="T13" fmla="*/ 0 h 43"/>
                    <a:gd name="T14" fmla="*/ 20 w 31"/>
                    <a:gd name="T15" fmla="*/ 0 h 43"/>
                    <a:gd name="T16" fmla="*/ 16 w 31"/>
                    <a:gd name="T17" fmla="*/ 3 h 43"/>
                    <a:gd name="T18" fmla="*/ 15 w 31"/>
                    <a:gd name="T19" fmla="*/ 9 h 43"/>
                    <a:gd name="T20" fmla="*/ 15 w 31"/>
                    <a:gd name="T21" fmla="*/ 12 h 43"/>
                    <a:gd name="T22" fmla="*/ 13 w 31"/>
                    <a:gd name="T23" fmla="*/ 25 h 43"/>
                    <a:gd name="T24" fmla="*/ 3 w 31"/>
                    <a:gd name="T25" fmla="*/ 30 h 43"/>
                    <a:gd name="T26" fmla="*/ 6 w 31"/>
                    <a:gd name="T27" fmla="*/ 32 h 43"/>
                    <a:gd name="T28" fmla="*/ 8 w 31"/>
                    <a:gd name="T29" fmla="*/ 32 h 43"/>
                    <a:gd name="T30" fmla="*/ 11 w 31"/>
                    <a:gd name="T31" fmla="*/ 33 h 43"/>
                    <a:gd name="T32" fmla="*/ 12 w 31"/>
                    <a:gd name="T33" fmla="*/ 34 h 43"/>
                    <a:gd name="T34" fmla="*/ 14 w 31"/>
                    <a:gd name="T35" fmla="*/ 35 h 43"/>
                    <a:gd name="T36" fmla="*/ 16 w 31"/>
                    <a:gd name="T37" fmla="*/ 38 h 43"/>
                    <a:gd name="T38" fmla="*/ 18 w 31"/>
                    <a:gd name="T39" fmla="*/ 39 h 43"/>
                    <a:gd name="T40" fmla="*/ 18 w 31"/>
                    <a:gd name="T41" fmla="*/ 40 h 43"/>
                    <a:gd name="T42" fmla="*/ 18 w 31"/>
                    <a:gd name="T43" fmla="*/ 40 h 43"/>
                    <a:gd name="T44" fmla="*/ 24 w 31"/>
                    <a:gd name="T45" fmla="*/ 4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43">
                      <a:moveTo>
                        <a:pt x="24" y="41"/>
                      </a:moveTo>
                      <a:cubicBezTo>
                        <a:pt x="26" y="34"/>
                        <a:pt x="26" y="31"/>
                        <a:pt x="28" y="26"/>
                      </a:cubicBezTo>
                      <a:cubicBezTo>
                        <a:pt x="30" y="24"/>
                        <a:pt x="31" y="13"/>
                        <a:pt x="28" y="11"/>
                      </a:cubicBezTo>
                      <a:cubicBezTo>
                        <a:pt x="24" y="8"/>
                        <a:pt x="26" y="7"/>
                        <a:pt x="24" y="3"/>
                      </a:cubicBezTo>
                      <a:cubicBezTo>
                        <a:pt x="24" y="2"/>
                        <a:pt x="23" y="1"/>
                        <a:pt x="22" y="0"/>
                      </a:cubicBezTo>
                      <a:cubicBezTo>
                        <a:pt x="22" y="0"/>
                        <a:pt x="22" y="0"/>
                        <a:pt x="21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0"/>
                        <a:pt x="17" y="2"/>
                        <a:pt x="16" y="3"/>
                      </a:cubicBezTo>
                      <a:cubicBezTo>
                        <a:pt x="15" y="4"/>
                        <a:pt x="15" y="6"/>
                        <a:pt x="15" y="9"/>
                      </a:cubicBezTo>
                      <a:cubicBezTo>
                        <a:pt x="15" y="10"/>
                        <a:pt x="15" y="11"/>
                        <a:pt x="15" y="12"/>
                      </a:cubicBezTo>
                      <a:cubicBezTo>
                        <a:pt x="15" y="15"/>
                        <a:pt x="15" y="22"/>
                        <a:pt x="13" y="25"/>
                      </a:cubicBezTo>
                      <a:cubicBezTo>
                        <a:pt x="11" y="28"/>
                        <a:pt x="5" y="29"/>
                        <a:pt x="3" y="30"/>
                      </a:cubicBezTo>
                      <a:cubicBezTo>
                        <a:pt x="0" y="31"/>
                        <a:pt x="4" y="32"/>
                        <a:pt x="6" y="32"/>
                      </a:cubicBezTo>
                      <a:cubicBezTo>
                        <a:pt x="7" y="32"/>
                        <a:pt x="8" y="32"/>
                        <a:pt x="8" y="32"/>
                      </a:cubicBezTo>
                      <a:cubicBezTo>
                        <a:pt x="9" y="32"/>
                        <a:pt x="10" y="32"/>
                        <a:pt x="11" y="33"/>
                      </a:cubicBezTo>
                      <a:cubicBezTo>
                        <a:pt x="12" y="34"/>
                        <a:pt x="10" y="34"/>
                        <a:pt x="12" y="34"/>
                      </a:cubicBezTo>
                      <a:cubicBezTo>
                        <a:pt x="13" y="34"/>
                        <a:pt x="13" y="34"/>
                        <a:pt x="14" y="35"/>
                      </a:cubicBezTo>
                      <a:cubicBezTo>
                        <a:pt x="15" y="36"/>
                        <a:pt x="16" y="38"/>
                        <a:pt x="16" y="38"/>
                      </a:cubicBezTo>
                      <a:cubicBezTo>
                        <a:pt x="16" y="39"/>
                        <a:pt x="17" y="39"/>
                        <a:pt x="18" y="39"/>
                      </a:cubicBezTo>
                      <a:cubicBezTo>
                        <a:pt x="18" y="39"/>
                        <a:pt x="18" y="40"/>
                        <a:pt x="18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43"/>
                        <a:pt x="21" y="41"/>
                        <a:pt x="24" y="4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rgbClr val="175B4F">
                      <a:alpha val="14902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oto Sans"/>
                  </a:endParaRPr>
                </a:p>
              </p:txBody>
            </p:sp>
            <p:sp>
              <p:nvSpPr>
                <p:cNvPr id="201" name="Freeform 73">
                  <a:extLst>
                    <a:ext uri="{FF2B5EF4-FFF2-40B4-BE49-F238E27FC236}">
                      <a16:creationId xmlns:a16="http://schemas.microsoft.com/office/drawing/2014/main" id="{13958290-8419-F385-96D1-23251B8604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9" y="1613"/>
                  <a:ext cx="12" cy="15"/>
                </a:xfrm>
                <a:custGeom>
                  <a:avLst/>
                  <a:gdLst>
                    <a:gd name="T0" fmla="*/ 5 w 8"/>
                    <a:gd name="T1" fmla="*/ 9 h 10"/>
                    <a:gd name="T2" fmla="*/ 5 w 8"/>
                    <a:gd name="T3" fmla="*/ 10 h 10"/>
                    <a:gd name="T4" fmla="*/ 6 w 8"/>
                    <a:gd name="T5" fmla="*/ 10 h 10"/>
                    <a:gd name="T6" fmla="*/ 6 w 8"/>
                    <a:gd name="T7" fmla="*/ 10 h 10"/>
                    <a:gd name="T8" fmla="*/ 8 w 8"/>
                    <a:gd name="T9" fmla="*/ 9 h 10"/>
                    <a:gd name="T10" fmla="*/ 8 w 8"/>
                    <a:gd name="T11" fmla="*/ 9 h 10"/>
                    <a:gd name="T12" fmla="*/ 8 w 8"/>
                    <a:gd name="T13" fmla="*/ 9 h 10"/>
                    <a:gd name="T14" fmla="*/ 8 w 8"/>
                    <a:gd name="T15" fmla="*/ 9 h 10"/>
                    <a:gd name="T16" fmla="*/ 8 w 8"/>
                    <a:gd name="T17" fmla="*/ 7 h 10"/>
                    <a:gd name="T18" fmla="*/ 8 w 8"/>
                    <a:gd name="T19" fmla="*/ 7 h 10"/>
                    <a:gd name="T20" fmla="*/ 8 w 8"/>
                    <a:gd name="T21" fmla="*/ 7 h 10"/>
                    <a:gd name="T22" fmla="*/ 8 w 8"/>
                    <a:gd name="T23" fmla="*/ 6 h 10"/>
                    <a:gd name="T24" fmla="*/ 7 w 8"/>
                    <a:gd name="T25" fmla="*/ 6 h 10"/>
                    <a:gd name="T26" fmla="*/ 5 w 8"/>
                    <a:gd name="T27" fmla="*/ 6 h 10"/>
                    <a:gd name="T28" fmla="*/ 5 w 8"/>
                    <a:gd name="T29" fmla="*/ 3 h 10"/>
                    <a:gd name="T30" fmla="*/ 4 w 8"/>
                    <a:gd name="T31" fmla="*/ 1 h 10"/>
                    <a:gd name="T32" fmla="*/ 1 w 8"/>
                    <a:gd name="T33" fmla="*/ 1 h 10"/>
                    <a:gd name="T34" fmla="*/ 0 w 8"/>
                    <a:gd name="T35" fmla="*/ 4 h 10"/>
                    <a:gd name="T36" fmla="*/ 2 w 8"/>
                    <a:gd name="T37" fmla="*/ 6 h 10"/>
                    <a:gd name="T38" fmla="*/ 2 w 8"/>
                    <a:gd name="T39" fmla="*/ 6 h 10"/>
                    <a:gd name="T40" fmla="*/ 2 w 8"/>
                    <a:gd name="T41" fmla="*/ 6 h 10"/>
                    <a:gd name="T42" fmla="*/ 3 w 8"/>
                    <a:gd name="T43" fmla="*/ 7 h 10"/>
                    <a:gd name="T44" fmla="*/ 3 w 8"/>
                    <a:gd name="T45" fmla="*/ 7 h 10"/>
                    <a:gd name="T46" fmla="*/ 4 w 8"/>
                    <a:gd name="T47" fmla="*/ 8 h 10"/>
                    <a:gd name="T48" fmla="*/ 4 w 8"/>
                    <a:gd name="T49" fmla="*/ 8 h 10"/>
                    <a:gd name="T50" fmla="*/ 4 w 8"/>
                    <a:gd name="T51" fmla="*/ 8 h 10"/>
                    <a:gd name="T52" fmla="*/ 5 w 8"/>
                    <a:gd name="T53" fmla="*/ 8 h 10"/>
                    <a:gd name="T54" fmla="*/ 5 w 8"/>
                    <a:gd name="T55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" h="10">
                      <a:moveTo>
                        <a:pt x="5" y="9"/>
                      </a:move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10"/>
                        <a:pt x="8" y="10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8"/>
                        <a:pt x="8" y="8"/>
                        <a:pt x="8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7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3"/>
                        <a:pt x="5" y="3"/>
                      </a:cubicBezTo>
                      <a:cubicBezTo>
                        <a:pt x="5" y="3"/>
                        <a:pt x="4" y="2"/>
                        <a:pt x="4" y="1"/>
                      </a:cubicBezTo>
                      <a:cubicBezTo>
                        <a:pt x="2" y="0"/>
                        <a:pt x="2" y="1"/>
                        <a:pt x="1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1" y="6"/>
                        <a:pt x="2" y="5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8"/>
                        <a:pt x="3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9"/>
                        <a:pt x="5" y="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rgbClr val="175B4F">
                      <a:alpha val="14902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oto Sans"/>
                  </a:endParaRPr>
                </a:p>
              </p:txBody>
            </p:sp>
            <p:sp>
              <p:nvSpPr>
                <p:cNvPr id="202" name="Freeform 74">
                  <a:extLst>
                    <a:ext uri="{FF2B5EF4-FFF2-40B4-BE49-F238E27FC236}">
                      <a16:creationId xmlns:a16="http://schemas.microsoft.com/office/drawing/2014/main" id="{BD5BE418-5D8E-92B7-A048-47501019B9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8" y="1638"/>
                  <a:ext cx="35" cy="38"/>
                </a:xfrm>
                <a:custGeom>
                  <a:avLst/>
                  <a:gdLst>
                    <a:gd name="T0" fmla="*/ 23 w 23"/>
                    <a:gd name="T1" fmla="*/ 16 h 25"/>
                    <a:gd name="T2" fmla="*/ 19 w 23"/>
                    <a:gd name="T3" fmla="*/ 14 h 25"/>
                    <a:gd name="T4" fmla="*/ 16 w 23"/>
                    <a:gd name="T5" fmla="*/ 10 h 25"/>
                    <a:gd name="T6" fmla="*/ 16 w 23"/>
                    <a:gd name="T7" fmla="*/ 10 h 25"/>
                    <a:gd name="T8" fmla="*/ 16 w 23"/>
                    <a:gd name="T9" fmla="*/ 9 h 25"/>
                    <a:gd name="T10" fmla="*/ 13 w 23"/>
                    <a:gd name="T11" fmla="*/ 8 h 25"/>
                    <a:gd name="T12" fmla="*/ 9 w 23"/>
                    <a:gd name="T13" fmla="*/ 4 h 25"/>
                    <a:gd name="T14" fmla="*/ 1 w 23"/>
                    <a:gd name="T15" fmla="*/ 2 h 25"/>
                    <a:gd name="T16" fmla="*/ 2 w 23"/>
                    <a:gd name="T17" fmla="*/ 7 h 25"/>
                    <a:gd name="T18" fmla="*/ 6 w 23"/>
                    <a:gd name="T19" fmla="*/ 12 h 25"/>
                    <a:gd name="T20" fmla="*/ 9 w 23"/>
                    <a:gd name="T21" fmla="*/ 14 h 25"/>
                    <a:gd name="T22" fmla="*/ 9 w 23"/>
                    <a:gd name="T23" fmla="*/ 14 h 25"/>
                    <a:gd name="T24" fmla="*/ 10 w 23"/>
                    <a:gd name="T25" fmla="*/ 19 h 25"/>
                    <a:gd name="T26" fmla="*/ 19 w 23"/>
                    <a:gd name="T27" fmla="*/ 25 h 25"/>
                    <a:gd name="T28" fmla="*/ 21 w 23"/>
                    <a:gd name="T29" fmla="*/ 20 h 25"/>
                    <a:gd name="T30" fmla="*/ 22 w 23"/>
                    <a:gd name="T31" fmla="*/ 17 h 25"/>
                    <a:gd name="T32" fmla="*/ 23 w 23"/>
                    <a:gd name="T33" fmla="*/ 1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3" h="25">
                      <a:moveTo>
                        <a:pt x="23" y="16"/>
                      </a:moveTo>
                      <a:cubicBezTo>
                        <a:pt x="20" y="15"/>
                        <a:pt x="20" y="16"/>
                        <a:pt x="19" y="14"/>
                      </a:cubicBezTo>
                      <a:cubicBezTo>
                        <a:pt x="19" y="10"/>
                        <a:pt x="18" y="12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8"/>
                        <a:pt x="14" y="8"/>
                        <a:pt x="13" y="8"/>
                      </a:cubicBezTo>
                      <a:cubicBezTo>
                        <a:pt x="10" y="7"/>
                        <a:pt x="13" y="4"/>
                        <a:pt x="9" y="4"/>
                      </a:cubicBezTo>
                      <a:cubicBezTo>
                        <a:pt x="7" y="3"/>
                        <a:pt x="2" y="0"/>
                        <a:pt x="1" y="2"/>
                      </a:cubicBezTo>
                      <a:cubicBezTo>
                        <a:pt x="0" y="2"/>
                        <a:pt x="2" y="6"/>
                        <a:pt x="2" y="7"/>
                      </a:cubicBezTo>
                      <a:cubicBezTo>
                        <a:pt x="2" y="10"/>
                        <a:pt x="4" y="11"/>
                        <a:pt x="6" y="12"/>
                      </a:cubicBezTo>
                      <a:cubicBezTo>
                        <a:pt x="6" y="12"/>
                        <a:pt x="8" y="13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6"/>
                        <a:pt x="9" y="17"/>
                        <a:pt x="10" y="19"/>
                      </a:cubicBezTo>
                      <a:cubicBezTo>
                        <a:pt x="13" y="25"/>
                        <a:pt x="13" y="25"/>
                        <a:pt x="19" y="25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2" y="19"/>
                        <a:pt x="22" y="18"/>
                        <a:pt x="22" y="17"/>
                      </a:cubicBezTo>
                      <a:cubicBezTo>
                        <a:pt x="22" y="16"/>
                        <a:pt x="23" y="16"/>
                        <a:pt x="23" y="1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rgbClr val="175B4F">
                      <a:alpha val="14902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oto Sans"/>
                  </a:endParaRPr>
                </a:p>
              </p:txBody>
            </p:sp>
            <p:sp>
              <p:nvSpPr>
                <p:cNvPr id="203" name="Freeform 75">
                  <a:extLst>
                    <a:ext uri="{FF2B5EF4-FFF2-40B4-BE49-F238E27FC236}">
                      <a16:creationId xmlns:a16="http://schemas.microsoft.com/office/drawing/2014/main" id="{130CF53B-96F9-71B0-551F-52D2DB419D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" y="981"/>
                  <a:ext cx="537" cy="773"/>
                </a:xfrm>
                <a:custGeom>
                  <a:avLst/>
                  <a:gdLst>
                    <a:gd name="T0" fmla="*/ 208 w 359"/>
                    <a:gd name="T1" fmla="*/ 117 h 516"/>
                    <a:gd name="T2" fmla="*/ 201 w 359"/>
                    <a:gd name="T3" fmla="*/ 115 h 516"/>
                    <a:gd name="T4" fmla="*/ 200 w 359"/>
                    <a:gd name="T5" fmla="*/ 114 h 516"/>
                    <a:gd name="T6" fmla="*/ 188 w 359"/>
                    <a:gd name="T7" fmla="*/ 94 h 516"/>
                    <a:gd name="T8" fmla="*/ 183 w 359"/>
                    <a:gd name="T9" fmla="*/ 84 h 516"/>
                    <a:gd name="T10" fmla="*/ 190 w 359"/>
                    <a:gd name="T11" fmla="*/ 89 h 516"/>
                    <a:gd name="T12" fmla="*/ 191 w 359"/>
                    <a:gd name="T13" fmla="*/ 61 h 516"/>
                    <a:gd name="T14" fmla="*/ 191 w 359"/>
                    <a:gd name="T15" fmla="*/ 36 h 516"/>
                    <a:gd name="T16" fmla="*/ 215 w 359"/>
                    <a:gd name="T17" fmla="*/ 19 h 516"/>
                    <a:gd name="T18" fmla="*/ 219 w 359"/>
                    <a:gd name="T19" fmla="*/ 10 h 516"/>
                    <a:gd name="T20" fmla="*/ 5 w 359"/>
                    <a:gd name="T21" fmla="*/ 0 h 516"/>
                    <a:gd name="T22" fmla="*/ 3 w 359"/>
                    <a:gd name="T23" fmla="*/ 4 h 516"/>
                    <a:gd name="T24" fmla="*/ 0 w 359"/>
                    <a:gd name="T25" fmla="*/ 17 h 516"/>
                    <a:gd name="T26" fmla="*/ 6 w 359"/>
                    <a:gd name="T27" fmla="*/ 21 h 516"/>
                    <a:gd name="T28" fmla="*/ 4 w 359"/>
                    <a:gd name="T29" fmla="*/ 30 h 516"/>
                    <a:gd name="T30" fmla="*/ 7 w 359"/>
                    <a:gd name="T31" fmla="*/ 33 h 516"/>
                    <a:gd name="T32" fmla="*/ 14 w 359"/>
                    <a:gd name="T33" fmla="*/ 45 h 516"/>
                    <a:gd name="T34" fmla="*/ 21 w 359"/>
                    <a:gd name="T35" fmla="*/ 71 h 516"/>
                    <a:gd name="T36" fmla="*/ 27 w 359"/>
                    <a:gd name="T37" fmla="*/ 68 h 516"/>
                    <a:gd name="T38" fmla="*/ 39 w 359"/>
                    <a:gd name="T39" fmla="*/ 83 h 516"/>
                    <a:gd name="T40" fmla="*/ 34 w 359"/>
                    <a:gd name="T41" fmla="*/ 93 h 516"/>
                    <a:gd name="T42" fmla="*/ 32 w 359"/>
                    <a:gd name="T43" fmla="*/ 90 h 516"/>
                    <a:gd name="T44" fmla="*/ 26 w 359"/>
                    <a:gd name="T45" fmla="*/ 88 h 516"/>
                    <a:gd name="T46" fmla="*/ 19 w 359"/>
                    <a:gd name="T47" fmla="*/ 88 h 516"/>
                    <a:gd name="T48" fmla="*/ 32 w 359"/>
                    <a:gd name="T49" fmla="*/ 107 h 516"/>
                    <a:gd name="T50" fmla="*/ 38 w 359"/>
                    <a:gd name="T51" fmla="*/ 123 h 516"/>
                    <a:gd name="T52" fmla="*/ 59 w 359"/>
                    <a:gd name="T53" fmla="*/ 155 h 516"/>
                    <a:gd name="T54" fmla="*/ 60 w 359"/>
                    <a:gd name="T55" fmla="*/ 168 h 516"/>
                    <a:gd name="T56" fmla="*/ 67 w 359"/>
                    <a:gd name="T57" fmla="*/ 182 h 516"/>
                    <a:gd name="T58" fmla="*/ 81 w 359"/>
                    <a:gd name="T59" fmla="*/ 209 h 516"/>
                    <a:gd name="T60" fmla="*/ 77 w 359"/>
                    <a:gd name="T61" fmla="*/ 228 h 516"/>
                    <a:gd name="T62" fmla="*/ 86 w 359"/>
                    <a:gd name="T63" fmla="*/ 235 h 516"/>
                    <a:gd name="T64" fmla="*/ 94 w 359"/>
                    <a:gd name="T65" fmla="*/ 253 h 516"/>
                    <a:gd name="T66" fmla="*/ 90 w 359"/>
                    <a:gd name="T67" fmla="*/ 283 h 516"/>
                    <a:gd name="T68" fmla="*/ 102 w 359"/>
                    <a:gd name="T69" fmla="*/ 292 h 516"/>
                    <a:gd name="T70" fmla="*/ 116 w 359"/>
                    <a:gd name="T71" fmla="*/ 321 h 516"/>
                    <a:gd name="T72" fmla="*/ 125 w 359"/>
                    <a:gd name="T73" fmla="*/ 334 h 516"/>
                    <a:gd name="T74" fmla="*/ 145 w 359"/>
                    <a:gd name="T75" fmla="*/ 349 h 516"/>
                    <a:gd name="T76" fmla="*/ 165 w 359"/>
                    <a:gd name="T77" fmla="*/ 358 h 516"/>
                    <a:gd name="T78" fmla="*/ 210 w 359"/>
                    <a:gd name="T79" fmla="*/ 415 h 516"/>
                    <a:gd name="T80" fmla="*/ 235 w 359"/>
                    <a:gd name="T81" fmla="*/ 447 h 516"/>
                    <a:gd name="T82" fmla="*/ 235 w 359"/>
                    <a:gd name="T83" fmla="*/ 475 h 516"/>
                    <a:gd name="T84" fmla="*/ 227 w 359"/>
                    <a:gd name="T85" fmla="*/ 480 h 516"/>
                    <a:gd name="T86" fmla="*/ 230 w 359"/>
                    <a:gd name="T87" fmla="*/ 486 h 516"/>
                    <a:gd name="T88" fmla="*/ 231 w 359"/>
                    <a:gd name="T89" fmla="*/ 497 h 516"/>
                    <a:gd name="T90" fmla="*/ 229 w 359"/>
                    <a:gd name="T91" fmla="*/ 506 h 516"/>
                    <a:gd name="T92" fmla="*/ 359 w 359"/>
                    <a:gd name="T93" fmla="*/ 516 h 516"/>
                    <a:gd name="T94" fmla="*/ 349 w 359"/>
                    <a:gd name="T95" fmla="*/ 477 h 516"/>
                    <a:gd name="T96" fmla="*/ 305 w 359"/>
                    <a:gd name="T97" fmla="*/ 412 h 516"/>
                    <a:gd name="T98" fmla="*/ 289 w 359"/>
                    <a:gd name="T99" fmla="*/ 377 h 516"/>
                    <a:gd name="T100" fmla="*/ 221 w 359"/>
                    <a:gd name="T101" fmla="*/ 315 h 516"/>
                    <a:gd name="T102" fmla="*/ 213 w 359"/>
                    <a:gd name="T103" fmla="*/ 280 h 516"/>
                    <a:gd name="T104" fmla="*/ 196 w 359"/>
                    <a:gd name="T105" fmla="*/ 193 h 516"/>
                    <a:gd name="T106" fmla="*/ 192 w 359"/>
                    <a:gd name="T107" fmla="*/ 156 h 516"/>
                    <a:gd name="T108" fmla="*/ 193 w 359"/>
                    <a:gd name="T109" fmla="*/ 150 h 516"/>
                    <a:gd name="T110" fmla="*/ 194 w 359"/>
                    <a:gd name="T111" fmla="*/ 140 h 516"/>
                    <a:gd name="T112" fmla="*/ 196 w 359"/>
                    <a:gd name="T113" fmla="*/ 137 h 516"/>
                    <a:gd name="T114" fmla="*/ 198 w 359"/>
                    <a:gd name="T115" fmla="*/ 134 h 516"/>
                    <a:gd name="T116" fmla="*/ 201 w 359"/>
                    <a:gd name="T117" fmla="*/ 130 h 516"/>
                    <a:gd name="T118" fmla="*/ 206 w 359"/>
                    <a:gd name="T119" fmla="*/ 125 h 516"/>
                    <a:gd name="T120" fmla="*/ 207 w 359"/>
                    <a:gd name="T121" fmla="*/ 122 h 516"/>
                    <a:gd name="T122" fmla="*/ 208 w 359"/>
                    <a:gd name="T123" fmla="*/ 119 h 516"/>
                    <a:gd name="T124" fmla="*/ 207 w 359"/>
                    <a:gd name="T125" fmla="*/ 118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59" h="516">
                      <a:moveTo>
                        <a:pt x="207" y="118"/>
                      </a:moveTo>
                      <a:cubicBezTo>
                        <a:pt x="208" y="118"/>
                        <a:pt x="208" y="118"/>
                        <a:pt x="208" y="117"/>
                      </a:cubicBezTo>
                      <a:cubicBezTo>
                        <a:pt x="208" y="117"/>
                        <a:pt x="208" y="117"/>
                        <a:pt x="208" y="117"/>
                      </a:cubicBezTo>
                      <a:cubicBezTo>
                        <a:pt x="208" y="117"/>
                        <a:pt x="207" y="117"/>
                        <a:pt x="206" y="116"/>
                      </a:cubicBezTo>
                      <a:cubicBezTo>
                        <a:pt x="205" y="117"/>
                        <a:pt x="205" y="117"/>
                        <a:pt x="205" y="117"/>
                      </a:cubicBezTo>
                      <a:cubicBezTo>
                        <a:pt x="203" y="117"/>
                        <a:pt x="202" y="116"/>
                        <a:pt x="201" y="115"/>
                      </a:cubicBezTo>
                      <a:cubicBezTo>
                        <a:pt x="201" y="115"/>
                        <a:pt x="201" y="115"/>
                        <a:pt x="201" y="114"/>
                      </a:cubicBezTo>
                      <a:cubicBezTo>
                        <a:pt x="201" y="114"/>
                        <a:pt x="201" y="114"/>
                        <a:pt x="200" y="115"/>
                      </a:cubicBezTo>
                      <a:cubicBezTo>
                        <a:pt x="200" y="114"/>
                        <a:pt x="200" y="114"/>
                        <a:pt x="200" y="114"/>
                      </a:cubicBezTo>
                      <a:cubicBezTo>
                        <a:pt x="197" y="109"/>
                        <a:pt x="198" y="107"/>
                        <a:pt x="200" y="106"/>
                      </a:cubicBezTo>
                      <a:cubicBezTo>
                        <a:pt x="198" y="104"/>
                        <a:pt x="193" y="108"/>
                        <a:pt x="190" y="106"/>
                      </a:cubicBezTo>
                      <a:cubicBezTo>
                        <a:pt x="187" y="104"/>
                        <a:pt x="190" y="96"/>
                        <a:pt x="188" y="94"/>
                      </a:cubicBezTo>
                      <a:cubicBezTo>
                        <a:pt x="187" y="93"/>
                        <a:pt x="183" y="91"/>
                        <a:pt x="183" y="88"/>
                      </a:cubicBezTo>
                      <a:cubicBezTo>
                        <a:pt x="183" y="85"/>
                        <a:pt x="182" y="84"/>
                        <a:pt x="182" y="83"/>
                      </a:cubicBezTo>
                      <a:cubicBezTo>
                        <a:pt x="182" y="83"/>
                        <a:pt x="182" y="83"/>
                        <a:pt x="183" y="84"/>
                      </a:cubicBezTo>
                      <a:cubicBezTo>
                        <a:pt x="184" y="84"/>
                        <a:pt x="185" y="85"/>
                        <a:pt x="186" y="86"/>
                      </a:cubicBezTo>
                      <a:cubicBezTo>
                        <a:pt x="187" y="86"/>
                        <a:pt x="187" y="87"/>
                        <a:pt x="187" y="87"/>
                      </a:cubicBezTo>
                      <a:cubicBezTo>
                        <a:pt x="188" y="88"/>
                        <a:pt x="189" y="89"/>
                        <a:pt x="190" y="89"/>
                      </a:cubicBezTo>
                      <a:cubicBezTo>
                        <a:pt x="190" y="89"/>
                        <a:pt x="190" y="89"/>
                        <a:pt x="190" y="89"/>
                      </a:cubicBezTo>
                      <a:cubicBezTo>
                        <a:pt x="190" y="83"/>
                        <a:pt x="190" y="74"/>
                        <a:pt x="189" y="71"/>
                      </a:cubicBezTo>
                      <a:cubicBezTo>
                        <a:pt x="188" y="65"/>
                        <a:pt x="190" y="66"/>
                        <a:pt x="191" y="61"/>
                      </a:cubicBezTo>
                      <a:cubicBezTo>
                        <a:pt x="192" y="56"/>
                        <a:pt x="180" y="55"/>
                        <a:pt x="184" y="48"/>
                      </a:cubicBezTo>
                      <a:cubicBezTo>
                        <a:pt x="185" y="46"/>
                        <a:pt x="186" y="44"/>
                        <a:pt x="187" y="42"/>
                      </a:cubicBezTo>
                      <a:cubicBezTo>
                        <a:pt x="188" y="39"/>
                        <a:pt x="189" y="37"/>
                        <a:pt x="191" y="36"/>
                      </a:cubicBezTo>
                      <a:cubicBezTo>
                        <a:pt x="193" y="35"/>
                        <a:pt x="207" y="25"/>
                        <a:pt x="207" y="25"/>
                      </a:cubicBezTo>
                      <a:cubicBezTo>
                        <a:pt x="211" y="25"/>
                        <a:pt x="213" y="25"/>
                        <a:pt x="215" y="23"/>
                      </a:cubicBezTo>
                      <a:cubicBezTo>
                        <a:pt x="215" y="22"/>
                        <a:pt x="214" y="20"/>
                        <a:pt x="215" y="19"/>
                      </a:cubicBezTo>
                      <a:cubicBezTo>
                        <a:pt x="215" y="17"/>
                        <a:pt x="215" y="16"/>
                        <a:pt x="217" y="16"/>
                      </a:cubicBezTo>
                      <a:cubicBezTo>
                        <a:pt x="219" y="16"/>
                        <a:pt x="219" y="16"/>
                        <a:pt x="219" y="16"/>
                      </a:cubicBezTo>
                      <a:cubicBezTo>
                        <a:pt x="221" y="16"/>
                        <a:pt x="219" y="12"/>
                        <a:pt x="219" y="10"/>
                      </a:cubicBezTo>
                      <a:cubicBezTo>
                        <a:pt x="219" y="0"/>
                        <a:pt x="219" y="0"/>
                        <a:pt x="21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"/>
                        <a:pt x="4" y="1"/>
                        <a:pt x="4" y="2"/>
                      </a:cubicBezTo>
                      <a:cubicBezTo>
                        <a:pt x="3" y="3"/>
                        <a:pt x="4" y="2"/>
                        <a:pt x="3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0" y="17"/>
                        <a:pt x="2" y="17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3" y="19"/>
                        <a:pt x="5" y="20"/>
                        <a:pt x="6" y="21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5" y="26"/>
                        <a:pt x="5" y="28"/>
                        <a:pt x="4" y="30"/>
                      </a:cubicBezTo>
                      <a:cubicBezTo>
                        <a:pt x="3" y="32"/>
                        <a:pt x="2" y="34"/>
                        <a:pt x="3" y="36"/>
                      </a:cubicBezTo>
                      <a:cubicBezTo>
                        <a:pt x="4" y="35"/>
                        <a:pt x="5" y="35"/>
                        <a:pt x="6" y="34"/>
                      </a:cubicBezTo>
                      <a:cubicBezTo>
                        <a:pt x="7" y="34"/>
                        <a:pt x="7" y="34"/>
                        <a:pt x="7" y="33"/>
                      </a:cubicBezTo>
                      <a:cubicBezTo>
                        <a:pt x="9" y="34"/>
                        <a:pt x="10" y="34"/>
                        <a:pt x="12" y="34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cubicBezTo>
                        <a:pt x="13" y="37"/>
                        <a:pt x="14" y="41"/>
                        <a:pt x="14" y="45"/>
                      </a:cubicBezTo>
                      <a:cubicBezTo>
                        <a:pt x="14" y="50"/>
                        <a:pt x="13" y="55"/>
                        <a:pt x="19" y="56"/>
                      </a:cubicBezTo>
                      <a:cubicBezTo>
                        <a:pt x="19" y="58"/>
                        <a:pt x="20" y="59"/>
                        <a:pt x="21" y="60"/>
                      </a:cubicBezTo>
                      <a:cubicBezTo>
                        <a:pt x="21" y="64"/>
                        <a:pt x="21" y="67"/>
                        <a:pt x="21" y="71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27" y="70"/>
                        <a:pt x="27" y="70"/>
                        <a:pt x="27" y="70"/>
                      </a:cubicBezTo>
                      <a:cubicBezTo>
                        <a:pt x="27" y="69"/>
                        <a:pt x="27" y="69"/>
                        <a:pt x="27" y="68"/>
                      </a:cubicBezTo>
                      <a:cubicBezTo>
                        <a:pt x="29" y="68"/>
                        <a:pt x="29" y="68"/>
                        <a:pt x="29" y="68"/>
                      </a:cubicBezTo>
                      <a:cubicBezTo>
                        <a:pt x="29" y="79"/>
                        <a:pt x="29" y="79"/>
                        <a:pt x="29" y="79"/>
                      </a:cubicBezTo>
                      <a:cubicBezTo>
                        <a:pt x="32" y="80"/>
                        <a:pt x="35" y="83"/>
                        <a:pt x="39" y="83"/>
                      </a:cubicBezTo>
                      <a:cubicBezTo>
                        <a:pt x="40" y="84"/>
                        <a:pt x="40" y="86"/>
                        <a:pt x="40" y="87"/>
                      </a:cubicBezTo>
                      <a:cubicBezTo>
                        <a:pt x="40" y="90"/>
                        <a:pt x="38" y="91"/>
                        <a:pt x="38" y="93"/>
                      </a:cubicBezTo>
                      <a:cubicBezTo>
                        <a:pt x="34" y="93"/>
                        <a:pt x="34" y="93"/>
                        <a:pt x="34" y="93"/>
                      </a:cubicBezTo>
                      <a:cubicBezTo>
                        <a:pt x="34" y="92"/>
                        <a:pt x="34" y="92"/>
                        <a:pt x="34" y="91"/>
                      </a:cubicBezTo>
                      <a:cubicBezTo>
                        <a:pt x="33" y="91"/>
                        <a:pt x="33" y="91"/>
                        <a:pt x="33" y="90"/>
                      </a:cubicBezTo>
                      <a:cubicBezTo>
                        <a:pt x="32" y="90"/>
                        <a:pt x="32" y="90"/>
                        <a:pt x="32" y="90"/>
                      </a:cubicBezTo>
                      <a:cubicBezTo>
                        <a:pt x="27" y="90"/>
                        <a:pt x="27" y="90"/>
                        <a:pt x="27" y="90"/>
                      </a:cubicBezTo>
                      <a:cubicBezTo>
                        <a:pt x="27" y="88"/>
                        <a:pt x="27" y="88"/>
                        <a:pt x="27" y="88"/>
                      </a:cubicBezTo>
                      <a:cubicBezTo>
                        <a:pt x="26" y="88"/>
                        <a:pt x="27" y="88"/>
                        <a:pt x="26" y="88"/>
                      </a:cubicBezTo>
                      <a:cubicBezTo>
                        <a:pt x="26" y="87"/>
                        <a:pt x="26" y="87"/>
                        <a:pt x="26" y="87"/>
                      </a:cubicBezTo>
                      <a:cubicBezTo>
                        <a:pt x="25" y="86"/>
                        <a:pt x="21" y="84"/>
                        <a:pt x="19" y="85"/>
                      </a:cubicBezTo>
                      <a:cubicBezTo>
                        <a:pt x="19" y="88"/>
                        <a:pt x="19" y="88"/>
                        <a:pt x="19" y="88"/>
                      </a:cubicBezTo>
                      <a:cubicBezTo>
                        <a:pt x="20" y="89"/>
                        <a:pt x="22" y="92"/>
                        <a:pt x="25" y="92"/>
                      </a:cubicBezTo>
                      <a:cubicBezTo>
                        <a:pt x="26" y="97"/>
                        <a:pt x="30" y="97"/>
                        <a:pt x="32" y="100"/>
                      </a:cubicBezTo>
                      <a:cubicBezTo>
                        <a:pt x="34" y="101"/>
                        <a:pt x="32" y="105"/>
                        <a:pt x="32" y="107"/>
                      </a:cubicBezTo>
                      <a:cubicBezTo>
                        <a:pt x="34" y="107"/>
                        <a:pt x="35" y="107"/>
                        <a:pt x="37" y="108"/>
                      </a:cubicBezTo>
                      <a:cubicBezTo>
                        <a:pt x="37" y="110"/>
                        <a:pt x="31" y="110"/>
                        <a:pt x="31" y="119"/>
                      </a:cubicBezTo>
                      <a:cubicBezTo>
                        <a:pt x="33" y="119"/>
                        <a:pt x="35" y="123"/>
                        <a:pt x="38" y="123"/>
                      </a:cubicBezTo>
                      <a:cubicBezTo>
                        <a:pt x="38" y="125"/>
                        <a:pt x="47" y="129"/>
                        <a:pt x="47" y="132"/>
                      </a:cubicBezTo>
                      <a:cubicBezTo>
                        <a:pt x="50" y="134"/>
                        <a:pt x="51" y="138"/>
                        <a:pt x="51" y="141"/>
                      </a:cubicBezTo>
                      <a:cubicBezTo>
                        <a:pt x="51" y="147"/>
                        <a:pt x="59" y="148"/>
                        <a:pt x="59" y="155"/>
                      </a:cubicBezTo>
                      <a:cubicBezTo>
                        <a:pt x="59" y="158"/>
                        <a:pt x="60" y="160"/>
                        <a:pt x="60" y="162"/>
                      </a:cubicBezTo>
                      <a:cubicBezTo>
                        <a:pt x="60" y="164"/>
                        <a:pt x="60" y="165"/>
                        <a:pt x="60" y="167"/>
                      </a:cubicBezTo>
                      <a:cubicBezTo>
                        <a:pt x="60" y="167"/>
                        <a:pt x="60" y="168"/>
                        <a:pt x="60" y="168"/>
                      </a:cubicBezTo>
                      <a:cubicBezTo>
                        <a:pt x="60" y="170"/>
                        <a:pt x="59" y="177"/>
                        <a:pt x="59" y="177"/>
                      </a:cubicBezTo>
                      <a:cubicBezTo>
                        <a:pt x="58" y="178"/>
                        <a:pt x="57" y="176"/>
                        <a:pt x="57" y="178"/>
                      </a:cubicBezTo>
                      <a:cubicBezTo>
                        <a:pt x="57" y="181"/>
                        <a:pt x="65" y="180"/>
                        <a:pt x="67" y="182"/>
                      </a:cubicBezTo>
                      <a:cubicBezTo>
                        <a:pt x="70" y="184"/>
                        <a:pt x="69" y="188"/>
                        <a:pt x="71" y="190"/>
                      </a:cubicBezTo>
                      <a:cubicBezTo>
                        <a:pt x="74" y="194"/>
                        <a:pt x="77" y="195"/>
                        <a:pt x="80" y="198"/>
                      </a:cubicBezTo>
                      <a:cubicBezTo>
                        <a:pt x="82" y="200"/>
                        <a:pt x="85" y="206"/>
                        <a:pt x="81" y="209"/>
                      </a:cubicBezTo>
                      <a:cubicBezTo>
                        <a:pt x="78" y="210"/>
                        <a:pt x="78" y="211"/>
                        <a:pt x="79" y="215"/>
                      </a:cubicBezTo>
                      <a:cubicBezTo>
                        <a:pt x="79" y="219"/>
                        <a:pt x="89" y="217"/>
                        <a:pt x="81" y="223"/>
                      </a:cubicBezTo>
                      <a:cubicBezTo>
                        <a:pt x="78" y="225"/>
                        <a:pt x="77" y="224"/>
                        <a:pt x="77" y="228"/>
                      </a:cubicBezTo>
                      <a:cubicBezTo>
                        <a:pt x="77" y="231"/>
                        <a:pt x="78" y="233"/>
                        <a:pt x="80" y="234"/>
                      </a:cubicBezTo>
                      <a:cubicBezTo>
                        <a:pt x="84" y="237"/>
                        <a:pt x="80" y="243"/>
                        <a:pt x="83" y="243"/>
                      </a:cubicBezTo>
                      <a:cubicBezTo>
                        <a:pt x="87" y="243"/>
                        <a:pt x="86" y="238"/>
                        <a:pt x="86" y="235"/>
                      </a:cubicBezTo>
                      <a:cubicBezTo>
                        <a:pt x="86" y="238"/>
                        <a:pt x="88" y="237"/>
                        <a:pt x="88" y="240"/>
                      </a:cubicBezTo>
                      <a:cubicBezTo>
                        <a:pt x="88" y="243"/>
                        <a:pt x="87" y="244"/>
                        <a:pt x="90" y="244"/>
                      </a:cubicBezTo>
                      <a:cubicBezTo>
                        <a:pt x="94" y="248"/>
                        <a:pt x="94" y="246"/>
                        <a:pt x="94" y="253"/>
                      </a:cubicBezTo>
                      <a:cubicBezTo>
                        <a:pt x="93" y="259"/>
                        <a:pt x="98" y="259"/>
                        <a:pt x="97" y="267"/>
                      </a:cubicBezTo>
                      <a:cubicBezTo>
                        <a:pt x="97" y="272"/>
                        <a:pt x="93" y="279"/>
                        <a:pt x="92" y="283"/>
                      </a:cubicBezTo>
                      <a:cubicBezTo>
                        <a:pt x="90" y="283"/>
                        <a:pt x="90" y="283"/>
                        <a:pt x="90" y="283"/>
                      </a:cubicBezTo>
                      <a:cubicBezTo>
                        <a:pt x="90" y="289"/>
                        <a:pt x="90" y="289"/>
                        <a:pt x="90" y="289"/>
                      </a:cubicBezTo>
                      <a:cubicBezTo>
                        <a:pt x="91" y="290"/>
                        <a:pt x="91" y="290"/>
                        <a:pt x="91" y="291"/>
                      </a:cubicBezTo>
                      <a:cubicBezTo>
                        <a:pt x="95" y="291"/>
                        <a:pt x="99" y="290"/>
                        <a:pt x="102" y="292"/>
                      </a:cubicBezTo>
                      <a:cubicBezTo>
                        <a:pt x="106" y="294"/>
                        <a:pt x="100" y="302"/>
                        <a:pt x="106" y="303"/>
                      </a:cubicBezTo>
                      <a:cubicBezTo>
                        <a:pt x="106" y="306"/>
                        <a:pt x="96" y="317"/>
                        <a:pt x="107" y="319"/>
                      </a:cubicBezTo>
                      <a:cubicBezTo>
                        <a:pt x="110" y="316"/>
                        <a:pt x="114" y="316"/>
                        <a:pt x="116" y="321"/>
                      </a:cubicBezTo>
                      <a:cubicBezTo>
                        <a:pt x="121" y="321"/>
                        <a:pt x="118" y="331"/>
                        <a:pt x="124" y="331"/>
                      </a:cubicBezTo>
                      <a:cubicBezTo>
                        <a:pt x="125" y="331"/>
                        <a:pt x="125" y="332"/>
                        <a:pt x="125" y="332"/>
                      </a:cubicBezTo>
                      <a:cubicBezTo>
                        <a:pt x="125" y="334"/>
                        <a:pt x="125" y="334"/>
                        <a:pt x="125" y="334"/>
                      </a:cubicBezTo>
                      <a:cubicBezTo>
                        <a:pt x="127" y="335"/>
                        <a:pt x="126" y="334"/>
                        <a:pt x="126" y="336"/>
                      </a:cubicBezTo>
                      <a:cubicBezTo>
                        <a:pt x="128" y="336"/>
                        <a:pt x="135" y="341"/>
                        <a:pt x="135" y="342"/>
                      </a:cubicBezTo>
                      <a:cubicBezTo>
                        <a:pt x="137" y="342"/>
                        <a:pt x="145" y="346"/>
                        <a:pt x="145" y="349"/>
                      </a:cubicBezTo>
                      <a:cubicBezTo>
                        <a:pt x="146" y="349"/>
                        <a:pt x="145" y="350"/>
                        <a:pt x="145" y="351"/>
                      </a:cubicBezTo>
                      <a:cubicBezTo>
                        <a:pt x="148" y="352"/>
                        <a:pt x="148" y="356"/>
                        <a:pt x="154" y="356"/>
                      </a:cubicBezTo>
                      <a:cubicBezTo>
                        <a:pt x="158" y="357"/>
                        <a:pt x="160" y="358"/>
                        <a:pt x="165" y="358"/>
                      </a:cubicBezTo>
                      <a:cubicBezTo>
                        <a:pt x="169" y="358"/>
                        <a:pt x="170" y="363"/>
                        <a:pt x="173" y="363"/>
                      </a:cubicBezTo>
                      <a:cubicBezTo>
                        <a:pt x="173" y="380"/>
                        <a:pt x="195" y="385"/>
                        <a:pt x="195" y="401"/>
                      </a:cubicBezTo>
                      <a:cubicBezTo>
                        <a:pt x="195" y="411"/>
                        <a:pt x="210" y="406"/>
                        <a:pt x="210" y="415"/>
                      </a:cubicBezTo>
                      <a:cubicBezTo>
                        <a:pt x="210" y="427"/>
                        <a:pt x="217" y="423"/>
                        <a:pt x="221" y="427"/>
                      </a:cubicBezTo>
                      <a:cubicBezTo>
                        <a:pt x="223" y="430"/>
                        <a:pt x="220" y="434"/>
                        <a:pt x="224" y="437"/>
                      </a:cubicBezTo>
                      <a:cubicBezTo>
                        <a:pt x="229" y="440"/>
                        <a:pt x="235" y="436"/>
                        <a:pt x="235" y="447"/>
                      </a:cubicBezTo>
                      <a:cubicBezTo>
                        <a:pt x="235" y="452"/>
                        <a:pt x="241" y="456"/>
                        <a:pt x="241" y="463"/>
                      </a:cubicBezTo>
                      <a:cubicBezTo>
                        <a:pt x="240" y="468"/>
                        <a:pt x="238" y="465"/>
                        <a:pt x="237" y="468"/>
                      </a:cubicBezTo>
                      <a:cubicBezTo>
                        <a:pt x="234" y="468"/>
                        <a:pt x="235" y="472"/>
                        <a:pt x="235" y="475"/>
                      </a:cubicBezTo>
                      <a:cubicBezTo>
                        <a:pt x="233" y="475"/>
                        <a:pt x="233" y="477"/>
                        <a:pt x="231" y="477"/>
                      </a:cubicBezTo>
                      <a:cubicBezTo>
                        <a:pt x="230" y="478"/>
                        <a:pt x="229" y="479"/>
                        <a:pt x="228" y="480"/>
                      </a:cubicBezTo>
                      <a:cubicBezTo>
                        <a:pt x="227" y="480"/>
                        <a:pt x="227" y="480"/>
                        <a:pt x="227" y="480"/>
                      </a:cubicBezTo>
                      <a:cubicBezTo>
                        <a:pt x="227" y="485"/>
                        <a:pt x="227" y="485"/>
                        <a:pt x="227" y="485"/>
                      </a:cubicBezTo>
                      <a:cubicBezTo>
                        <a:pt x="228" y="485"/>
                        <a:pt x="229" y="487"/>
                        <a:pt x="230" y="488"/>
                      </a:cubicBezTo>
                      <a:cubicBezTo>
                        <a:pt x="230" y="487"/>
                        <a:pt x="230" y="487"/>
                        <a:pt x="230" y="486"/>
                      </a:cubicBezTo>
                      <a:cubicBezTo>
                        <a:pt x="232" y="486"/>
                        <a:pt x="233" y="485"/>
                        <a:pt x="236" y="485"/>
                      </a:cubicBezTo>
                      <a:cubicBezTo>
                        <a:pt x="236" y="490"/>
                        <a:pt x="235" y="491"/>
                        <a:pt x="234" y="495"/>
                      </a:cubicBezTo>
                      <a:cubicBezTo>
                        <a:pt x="233" y="495"/>
                        <a:pt x="231" y="495"/>
                        <a:pt x="231" y="497"/>
                      </a:cubicBezTo>
                      <a:cubicBezTo>
                        <a:pt x="230" y="497"/>
                        <a:pt x="230" y="497"/>
                        <a:pt x="230" y="497"/>
                      </a:cubicBezTo>
                      <a:cubicBezTo>
                        <a:pt x="229" y="497"/>
                        <a:pt x="229" y="497"/>
                        <a:pt x="229" y="497"/>
                      </a:cubicBezTo>
                      <a:cubicBezTo>
                        <a:pt x="229" y="506"/>
                        <a:pt x="229" y="506"/>
                        <a:pt x="229" y="506"/>
                      </a:cubicBezTo>
                      <a:cubicBezTo>
                        <a:pt x="227" y="506"/>
                        <a:pt x="226" y="506"/>
                        <a:pt x="224" y="506"/>
                      </a:cubicBezTo>
                      <a:cubicBezTo>
                        <a:pt x="359" y="516"/>
                        <a:pt x="359" y="516"/>
                        <a:pt x="359" y="516"/>
                      </a:cubicBezTo>
                      <a:cubicBezTo>
                        <a:pt x="359" y="516"/>
                        <a:pt x="359" y="516"/>
                        <a:pt x="359" y="516"/>
                      </a:cubicBezTo>
                      <a:cubicBezTo>
                        <a:pt x="359" y="514"/>
                        <a:pt x="358" y="512"/>
                        <a:pt x="358" y="511"/>
                      </a:cubicBezTo>
                      <a:cubicBezTo>
                        <a:pt x="357" y="509"/>
                        <a:pt x="356" y="507"/>
                        <a:pt x="355" y="505"/>
                      </a:cubicBezTo>
                      <a:cubicBezTo>
                        <a:pt x="351" y="498"/>
                        <a:pt x="349" y="486"/>
                        <a:pt x="349" y="477"/>
                      </a:cubicBezTo>
                      <a:cubicBezTo>
                        <a:pt x="349" y="469"/>
                        <a:pt x="325" y="469"/>
                        <a:pt x="325" y="446"/>
                      </a:cubicBezTo>
                      <a:cubicBezTo>
                        <a:pt x="325" y="429"/>
                        <a:pt x="315" y="422"/>
                        <a:pt x="315" y="430"/>
                      </a:cubicBezTo>
                      <a:cubicBezTo>
                        <a:pt x="315" y="436"/>
                        <a:pt x="312" y="416"/>
                        <a:pt x="305" y="412"/>
                      </a:cubicBezTo>
                      <a:cubicBezTo>
                        <a:pt x="291" y="405"/>
                        <a:pt x="308" y="425"/>
                        <a:pt x="295" y="412"/>
                      </a:cubicBezTo>
                      <a:cubicBezTo>
                        <a:pt x="287" y="404"/>
                        <a:pt x="301" y="405"/>
                        <a:pt x="301" y="395"/>
                      </a:cubicBezTo>
                      <a:cubicBezTo>
                        <a:pt x="301" y="391"/>
                        <a:pt x="289" y="400"/>
                        <a:pt x="289" y="377"/>
                      </a:cubicBezTo>
                      <a:cubicBezTo>
                        <a:pt x="279" y="368"/>
                        <a:pt x="260" y="337"/>
                        <a:pt x="252" y="332"/>
                      </a:cubicBezTo>
                      <a:cubicBezTo>
                        <a:pt x="246" y="329"/>
                        <a:pt x="242" y="324"/>
                        <a:pt x="237" y="320"/>
                      </a:cubicBezTo>
                      <a:cubicBezTo>
                        <a:pt x="233" y="315"/>
                        <a:pt x="222" y="321"/>
                        <a:pt x="221" y="315"/>
                      </a:cubicBezTo>
                      <a:cubicBezTo>
                        <a:pt x="221" y="308"/>
                        <a:pt x="224" y="305"/>
                        <a:pt x="223" y="298"/>
                      </a:cubicBezTo>
                      <a:cubicBezTo>
                        <a:pt x="223" y="294"/>
                        <a:pt x="214" y="314"/>
                        <a:pt x="214" y="300"/>
                      </a:cubicBezTo>
                      <a:cubicBezTo>
                        <a:pt x="214" y="291"/>
                        <a:pt x="196" y="290"/>
                        <a:pt x="213" y="280"/>
                      </a:cubicBezTo>
                      <a:cubicBezTo>
                        <a:pt x="215" y="278"/>
                        <a:pt x="205" y="279"/>
                        <a:pt x="205" y="273"/>
                      </a:cubicBezTo>
                      <a:cubicBezTo>
                        <a:pt x="205" y="238"/>
                        <a:pt x="203" y="230"/>
                        <a:pt x="203" y="192"/>
                      </a:cubicBezTo>
                      <a:cubicBezTo>
                        <a:pt x="203" y="183"/>
                        <a:pt x="198" y="196"/>
                        <a:pt x="196" y="193"/>
                      </a:cubicBezTo>
                      <a:cubicBezTo>
                        <a:pt x="189" y="187"/>
                        <a:pt x="192" y="169"/>
                        <a:pt x="192" y="158"/>
                      </a:cubicBezTo>
                      <a:cubicBezTo>
                        <a:pt x="192" y="158"/>
                        <a:pt x="192" y="157"/>
                        <a:pt x="192" y="157"/>
                      </a:cubicBezTo>
                      <a:cubicBezTo>
                        <a:pt x="192" y="157"/>
                        <a:pt x="192" y="156"/>
                        <a:pt x="192" y="156"/>
                      </a:cubicBezTo>
                      <a:cubicBezTo>
                        <a:pt x="192" y="155"/>
                        <a:pt x="192" y="154"/>
                        <a:pt x="192" y="154"/>
                      </a:cubicBezTo>
                      <a:cubicBezTo>
                        <a:pt x="192" y="152"/>
                        <a:pt x="192" y="151"/>
                        <a:pt x="193" y="150"/>
                      </a:cubicBezTo>
                      <a:cubicBezTo>
                        <a:pt x="193" y="150"/>
                        <a:pt x="193" y="150"/>
                        <a:pt x="193" y="150"/>
                      </a:cubicBezTo>
                      <a:cubicBezTo>
                        <a:pt x="193" y="147"/>
                        <a:pt x="193" y="145"/>
                        <a:pt x="194" y="143"/>
                      </a:cubicBezTo>
                      <a:cubicBezTo>
                        <a:pt x="194" y="143"/>
                        <a:pt x="194" y="142"/>
                        <a:pt x="194" y="142"/>
                      </a:cubicBezTo>
                      <a:cubicBezTo>
                        <a:pt x="194" y="141"/>
                        <a:pt x="194" y="141"/>
                        <a:pt x="194" y="140"/>
                      </a:cubicBezTo>
                      <a:cubicBezTo>
                        <a:pt x="194" y="140"/>
                        <a:pt x="195" y="140"/>
                        <a:pt x="195" y="140"/>
                      </a:cubicBezTo>
                      <a:cubicBezTo>
                        <a:pt x="195" y="139"/>
                        <a:pt x="195" y="139"/>
                        <a:pt x="195" y="138"/>
                      </a:cubicBezTo>
                      <a:cubicBezTo>
                        <a:pt x="196" y="138"/>
                        <a:pt x="196" y="138"/>
                        <a:pt x="196" y="137"/>
                      </a:cubicBezTo>
                      <a:cubicBezTo>
                        <a:pt x="196" y="137"/>
                        <a:pt x="196" y="136"/>
                        <a:pt x="197" y="136"/>
                      </a:cubicBezTo>
                      <a:cubicBezTo>
                        <a:pt x="197" y="136"/>
                        <a:pt x="197" y="135"/>
                        <a:pt x="197" y="135"/>
                      </a:cubicBezTo>
                      <a:cubicBezTo>
                        <a:pt x="197" y="135"/>
                        <a:pt x="198" y="134"/>
                        <a:pt x="198" y="134"/>
                      </a:cubicBezTo>
                      <a:cubicBezTo>
                        <a:pt x="198" y="134"/>
                        <a:pt x="198" y="134"/>
                        <a:pt x="198" y="133"/>
                      </a:cubicBezTo>
                      <a:cubicBezTo>
                        <a:pt x="199" y="132"/>
                        <a:pt x="200" y="131"/>
                        <a:pt x="201" y="130"/>
                      </a:cubicBezTo>
                      <a:cubicBezTo>
                        <a:pt x="201" y="130"/>
                        <a:pt x="201" y="130"/>
                        <a:pt x="201" y="130"/>
                      </a:cubicBezTo>
                      <a:cubicBezTo>
                        <a:pt x="202" y="129"/>
                        <a:pt x="203" y="127"/>
                        <a:pt x="204" y="126"/>
                      </a:cubicBezTo>
                      <a:cubicBezTo>
                        <a:pt x="205" y="126"/>
                        <a:pt x="205" y="126"/>
                        <a:pt x="205" y="126"/>
                      </a:cubicBezTo>
                      <a:cubicBezTo>
                        <a:pt x="205" y="125"/>
                        <a:pt x="205" y="125"/>
                        <a:pt x="206" y="125"/>
                      </a:cubicBezTo>
                      <a:cubicBezTo>
                        <a:pt x="206" y="124"/>
                        <a:pt x="206" y="124"/>
                        <a:pt x="206" y="124"/>
                      </a:cubicBezTo>
                      <a:cubicBezTo>
                        <a:pt x="206" y="124"/>
                        <a:pt x="206" y="123"/>
                        <a:pt x="207" y="123"/>
                      </a:cubicBezTo>
                      <a:cubicBezTo>
                        <a:pt x="207" y="123"/>
                        <a:pt x="207" y="122"/>
                        <a:pt x="207" y="122"/>
                      </a:cubicBezTo>
                      <a:cubicBezTo>
                        <a:pt x="207" y="122"/>
                        <a:pt x="207" y="122"/>
                        <a:pt x="208" y="121"/>
                      </a:cubicBezTo>
                      <a:cubicBezTo>
                        <a:pt x="208" y="121"/>
                        <a:pt x="208" y="121"/>
                        <a:pt x="208" y="120"/>
                      </a:cubicBezTo>
                      <a:cubicBezTo>
                        <a:pt x="208" y="120"/>
                        <a:pt x="208" y="120"/>
                        <a:pt x="208" y="119"/>
                      </a:cubicBezTo>
                      <a:cubicBezTo>
                        <a:pt x="209" y="119"/>
                        <a:pt x="209" y="118"/>
                        <a:pt x="209" y="118"/>
                      </a:cubicBezTo>
                      <a:cubicBezTo>
                        <a:pt x="209" y="118"/>
                        <a:pt x="209" y="118"/>
                        <a:pt x="209" y="118"/>
                      </a:cubicBezTo>
                      <a:cubicBezTo>
                        <a:pt x="208" y="118"/>
                        <a:pt x="208" y="118"/>
                        <a:pt x="207" y="118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rgbClr val="175B4F">
                      <a:alpha val="14902"/>
                    </a:srgb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Noto Sans"/>
                  </a:endParaRPr>
                </a:p>
              </p:txBody>
            </p:sp>
          </p:grpSp>
          <p:sp>
            <p:nvSpPr>
              <p:cNvPr id="193" name="Freeform 76">
                <a:extLst>
                  <a:ext uri="{FF2B5EF4-FFF2-40B4-BE49-F238E27FC236}">
                    <a16:creationId xmlns:a16="http://schemas.microsoft.com/office/drawing/2014/main" id="{EEEC6E6C-51A4-105C-AFA4-100FD5EC7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" y="1106"/>
                <a:ext cx="66" cy="50"/>
              </a:xfrm>
              <a:custGeom>
                <a:avLst/>
                <a:gdLst>
                  <a:gd name="T0" fmla="*/ 27 w 44"/>
                  <a:gd name="T1" fmla="*/ 34 h 34"/>
                  <a:gd name="T2" fmla="*/ 26 w 44"/>
                  <a:gd name="T3" fmla="*/ 34 h 34"/>
                  <a:gd name="T4" fmla="*/ 26 w 44"/>
                  <a:gd name="T5" fmla="*/ 34 h 34"/>
                  <a:gd name="T6" fmla="*/ 26 w 44"/>
                  <a:gd name="T7" fmla="*/ 34 h 34"/>
                  <a:gd name="T8" fmla="*/ 26 w 44"/>
                  <a:gd name="T9" fmla="*/ 34 h 34"/>
                  <a:gd name="T10" fmla="*/ 26 w 44"/>
                  <a:gd name="T11" fmla="*/ 34 h 34"/>
                  <a:gd name="T12" fmla="*/ 24 w 44"/>
                  <a:gd name="T13" fmla="*/ 33 h 34"/>
                  <a:gd name="T14" fmla="*/ 24 w 44"/>
                  <a:gd name="T15" fmla="*/ 33 h 34"/>
                  <a:gd name="T16" fmla="*/ 24 w 44"/>
                  <a:gd name="T17" fmla="*/ 33 h 34"/>
                  <a:gd name="T18" fmla="*/ 24 w 44"/>
                  <a:gd name="T19" fmla="*/ 33 h 34"/>
                  <a:gd name="T20" fmla="*/ 24 w 44"/>
                  <a:gd name="T21" fmla="*/ 33 h 34"/>
                  <a:gd name="T22" fmla="*/ 24 w 44"/>
                  <a:gd name="T23" fmla="*/ 33 h 34"/>
                  <a:gd name="T24" fmla="*/ 24 w 44"/>
                  <a:gd name="T25" fmla="*/ 31 h 34"/>
                  <a:gd name="T26" fmla="*/ 25 w 44"/>
                  <a:gd name="T27" fmla="*/ 30 h 34"/>
                  <a:gd name="T28" fmla="*/ 25 w 44"/>
                  <a:gd name="T29" fmla="*/ 30 h 34"/>
                  <a:gd name="T30" fmla="*/ 25 w 44"/>
                  <a:gd name="T31" fmla="*/ 28 h 34"/>
                  <a:gd name="T32" fmla="*/ 25 w 44"/>
                  <a:gd name="T33" fmla="*/ 28 h 34"/>
                  <a:gd name="T34" fmla="*/ 24 w 44"/>
                  <a:gd name="T35" fmla="*/ 25 h 34"/>
                  <a:gd name="T36" fmla="*/ 24 w 44"/>
                  <a:gd name="T37" fmla="*/ 25 h 34"/>
                  <a:gd name="T38" fmla="*/ 23 w 44"/>
                  <a:gd name="T39" fmla="*/ 24 h 34"/>
                  <a:gd name="T40" fmla="*/ 23 w 44"/>
                  <a:gd name="T41" fmla="*/ 24 h 34"/>
                  <a:gd name="T42" fmla="*/ 22 w 44"/>
                  <a:gd name="T43" fmla="*/ 24 h 34"/>
                  <a:gd name="T44" fmla="*/ 22 w 44"/>
                  <a:gd name="T45" fmla="*/ 24 h 34"/>
                  <a:gd name="T46" fmla="*/ 21 w 44"/>
                  <a:gd name="T47" fmla="*/ 23 h 34"/>
                  <a:gd name="T48" fmla="*/ 20 w 44"/>
                  <a:gd name="T49" fmla="*/ 23 h 34"/>
                  <a:gd name="T50" fmla="*/ 19 w 44"/>
                  <a:gd name="T51" fmla="*/ 23 h 34"/>
                  <a:gd name="T52" fmla="*/ 19 w 44"/>
                  <a:gd name="T53" fmla="*/ 23 h 34"/>
                  <a:gd name="T54" fmla="*/ 18 w 44"/>
                  <a:gd name="T55" fmla="*/ 23 h 34"/>
                  <a:gd name="T56" fmla="*/ 8 w 44"/>
                  <a:gd name="T57" fmla="*/ 23 h 34"/>
                  <a:gd name="T58" fmla="*/ 6 w 44"/>
                  <a:gd name="T59" fmla="*/ 11 h 34"/>
                  <a:gd name="T60" fmla="*/ 1 w 44"/>
                  <a:gd name="T61" fmla="*/ 5 h 34"/>
                  <a:gd name="T62" fmla="*/ 0 w 44"/>
                  <a:gd name="T63" fmla="*/ 0 h 34"/>
                  <a:gd name="T64" fmla="*/ 1 w 44"/>
                  <a:gd name="T65" fmla="*/ 1 h 34"/>
                  <a:gd name="T66" fmla="*/ 4 w 44"/>
                  <a:gd name="T67" fmla="*/ 3 h 34"/>
                  <a:gd name="T68" fmla="*/ 5 w 44"/>
                  <a:gd name="T69" fmla="*/ 4 h 34"/>
                  <a:gd name="T70" fmla="*/ 8 w 44"/>
                  <a:gd name="T71" fmla="*/ 6 h 34"/>
                  <a:gd name="T72" fmla="*/ 18 w 44"/>
                  <a:gd name="T73" fmla="*/ 16 h 34"/>
                  <a:gd name="T74" fmla="*/ 31 w 44"/>
                  <a:gd name="T75" fmla="*/ 26 h 34"/>
                  <a:gd name="T76" fmla="*/ 33 w 44"/>
                  <a:gd name="T77" fmla="*/ 22 h 34"/>
                  <a:gd name="T78" fmla="*/ 27 w 44"/>
                  <a:gd name="T7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4" h="34">
                    <a:moveTo>
                      <a:pt x="27" y="34"/>
                    </a:moveTo>
                    <a:cubicBezTo>
                      <a:pt x="27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5" y="34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5" y="31"/>
                      <a:pt x="25" y="30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5" y="29"/>
                      <a:pt x="25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7"/>
                      <a:pt x="25" y="26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8" y="23"/>
                    </a:cubicBezTo>
                    <a:cubicBezTo>
                      <a:pt x="16" y="21"/>
                      <a:pt x="11" y="25"/>
                      <a:pt x="8" y="23"/>
                    </a:cubicBezTo>
                    <a:cubicBezTo>
                      <a:pt x="5" y="21"/>
                      <a:pt x="8" y="13"/>
                      <a:pt x="6" y="11"/>
                    </a:cubicBezTo>
                    <a:cubicBezTo>
                      <a:pt x="5" y="10"/>
                      <a:pt x="1" y="8"/>
                      <a:pt x="1" y="5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2" y="1"/>
                      <a:pt x="3" y="2"/>
                      <a:pt x="4" y="3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6" y="5"/>
                      <a:pt x="7" y="6"/>
                      <a:pt x="8" y="6"/>
                    </a:cubicBezTo>
                    <a:cubicBezTo>
                      <a:pt x="12" y="9"/>
                      <a:pt x="15" y="13"/>
                      <a:pt x="18" y="16"/>
                    </a:cubicBezTo>
                    <a:cubicBezTo>
                      <a:pt x="20" y="18"/>
                      <a:pt x="26" y="32"/>
                      <a:pt x="31" y="26"/>
                    </a:cubicBezTo>
                    <a:cubicBezTo>
                      <a:pt x="33" y="25"/>
                      <a:pt x="30" y="22"/>
                      <a:pt x="33" y="22"/>
                    </a:cubicBezTo>
                    <a:cubicBezTo>
                      <a:pt x="44" y="22"/>
                      <a:pt x="33" y="31"/>
                      <a:pt x="27" y="34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194" name="Freeform 77">
                <a:extLst>
                  <a:ext uri="{FF2B5EF4-FFF2-40B4-BE49-F238E27FC236}">
                    <a16:creationId xmlns:a16="http://schemas.microsoft.com/office/drawing/2014/main" id="{47B4D7D9-D807-98A9-24D2-F8B65855C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" y="1106"/>
                <a:ext cx="66" cy="50"/>
              </a:xfrm>
              <a:custGeom>
                <a:avLst/>
                <a:gdLst>
                  <a:gd name="T0" fmla="*/ 33 w 44"/>
                  <a:gd name="T1" fmla="*/ 22 h 34"/>
                  <a:gd name="T2" fmla="*/ 31 w 44"/>
                  <a:gd name="T3" fmla="*/ 26 h 34"/>
                  <a:gd name="T4" fmla="*/ 18 w 44"/>
                  <a:gd name="T5" fmla="*/ 16 h 34"/>
                  <a:gd name="T6" fmla="*/ 8 w 44"/>
                  <a:gd name="T7" fmla="*/ 6 h 34"/>
                  <a:gd name="T8" fmla="*/ 5 w 44"/>
                  <a:gd name="T9" fmla="*/ 4 h 34"/>
                  <a:gd name="T10" fmla="*/ 4 w 44"/>
                  <a:gd name="T11" fmla="*/ 3 h 34"/>
                  <a:gd name="T12" fmla="*/ 1 w 44"/>
                  <a:gd name="T13" fmla="*/ 1 h 34"/>
                  <a:gd name="T14" fmla="*/ 0 w 44"/>
                  <a:gd name="T15" fmla="*/ 0 h 34"/>
                  <a:gd name="T16" fmla="*/ 1 w 44"/>
                  <a:gd name="T17" fmla="*/ 5 h 34"/>
                  <a:gd name="T18" fmla="*/ 6 w 44"/>
                  <a:gd name="T19" fmla="*/ 11 h 34"/>
                  <a:gd name="T20" fmla="*/ 8 w 44"/>
                  <a:gd name="T21" fmla="*/ 23 h 34"/>
                  <a:gd name="T22" fmla="*/ 18 w 44"/>
                  <a:gd name="T23" fmla="*/ 23 h 34"/>
                  <a:gd name="T24" fmla="*/ 19 w 44"/>
                  <a:gd name="T25" fmla="*/ 23 h 34"/>
                  <a:gd name="T26" fmla="*/ 19 w 44"/>
                  <a:gd name="T27" fmla="*/ 23 h 34"/>
                  <a:gd name="T28" fmla="*/ 20 w 44"/>
                  <a:gd name="T29" fmla="*/ 23 h 34"/>
                  <a:gd name="T30" fmla="*/ 21 w 44"/>
                  <a:gd name="T31" fmla="*/ 23 h 34"/>
                  <a:gd name="T32" fmla="*/ 22 w 44"/>
                  <a:gd name="T33" fmla="*/ 24 h 34"/>
                  <a:gd name="T34" fmla="*/ 22 w 44"/>
                  <a:gd name="T35" fmla="*/ 24 h 34"/>
                  <a:gd name="T36" fmla="*/ 23 w 44"/>
                  <a:gd name="T37" fmla="*/ 24 h 34"/>
                  <a:gd name="T38" fmla="*/ 23 w 44"/>
                  <a:gd name="T39" fmla="*/ 24 h 34"/>
                  <a:gd name="T40" fmla="*/ 24 w 44"/>
                  <a:gd name="T41" fmla="*/ 25 h 34"/>
                  <a:gd name="T42" fmla="*/ 24 w 44"/>
                  <a:gd name="T43" fmla="*/ 25 h 34"/>
                  <a:gd name="T44" fmla="*/ 25 w 44"/>
                  <a:gd name="T45" fmla="*/ 28 h 34"/>
                  <a:gd name="T46" fmla="*/ 25 w 44"/>
                  <a:gd name="T47" fmla="*/ 28 h 34"/>
                  <a:gd name="T48" fmla="*/ 25 w 44"/>
                  <a:gd name="T49" fmla="*/ 30 h 34"/>
                  <a:gd name="T50" fmla="*/ 25 w 44"/>
                  <a:gd name="T51" fmla="*/ 30 h 34"/>
                  <a:gd name="T52" fmla="*/ 24 w 44"/>
                  <a:gd name="T53" fmla="*/ 31 h 34"/>
                  <a:gd name="T54" fmla="*/ 24 w 44"/>
                  <a:gd name="T55" fmla="*/ 33 h 34"/>
                  <a:gd name="T56" fmla="*/ 24 w 44"/>
                  <a:gd name="T57" fmla="*/ 33 h 34"/>
                  <a:gd name="T58" fmla="*/ 24 w 44"/>
                  <a:gd name="T59" fmla="*/ 33 h 34"/>
                  <a:gd name="T60" fmla="*/ 26 w 44"/>
                  <a:gd name="T61" fmla="*/ 34 h 34"/>
                  <a:gd name="T62" fmla="*/ 27 w 44"/>
                  <a:gd name="T63" fmla="*/ 34 h 34"/>
                  <a:gd name="T64" fmla="*/ 33 w 44"/>
                  <a:gd name="T65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4" h="34">
                    <a:moveTo>
                      <a:pt x="33" y="22"/>
                    </a:moveTo>
                    <a:cubicBezTo>
                      <a:pt x="30" y="22"/>
                      <a:pt x="33" y="25"/>
                      <a:pt x="31" y="26"/>
                    </a:cubicBezTo>
                    <a:cubicBezTo>
                      <a:pt x="26" y="32"/>
                      <a:pt x="20" y="18"/>
                      <a:pt x="18" y="16"/>
                    </a:cubicBezTo>
                    <a:cubicBezTo>
                      <a:pt x="15" y="13"/>
                      <a:pt x="12" y="9"/>
                      <a:pt x="8" y="6"/>
                    </a:cubicBezTo>
                    <a:cubicBezTo>
                      <a:pt x="7" y="6"/>
                      <a:pt x="6" y="5"/>
                      <a:pt x="5" y="4"/>
                    </a:cubicBezTo>
                    <a:cubicBezTo>
                      <a:pt x="5" y="4"/>
                      <a:pt x="5" y="3"/>
                      <a:pt x="4" y="3"/>
                    </a:cubicBezTo>
                    <a:cubicBezTo>
                      <a:pt x="3" y="2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5"/>
                    </a:cubicBezTo>
                    <a:cubicBezTo>
                      <a:pt x="1" y="8"/>
                      <a:pt x="5" y="10"/>
                      <a:pt x="6" y="11"/>
                    </a:cubicBezTo>
                    <a:cubicBezTo>
                      <a:pt x="8" y="13"/>
                      <a:pt x="5" y="21"/>
                      <a:pt x="8" y="23"/>
                    </a:cubicBezTo>
                    <a:cubicBezTo>
                      <a:pt x="11" y="25"/>
                      <a:pt x="16" y="21"/>
                      <a:pt x="18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1" y="23"/>
                      <a:pt x="21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6"/>
                      <a:pt x="25" y="27"/>
                      <a:pt x="25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9"/>
                      <a:pt x="25" y="29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5" y="31"/>
                      <a:pt x="24" y="31"/>
                    </a:cubicBezTo>
                    <a:cubicBezTo>
                      <a:pt x="24" y="32"/>
                      <a:pt x="24" y="32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4"/>
                      <a:pt x="26" y="34"/>
                      <a:pt x="26" y="34"/>
                    </a:cubicBezTo>
                    <a:cubicBezTo>
                      <a:pt x="26" y="34"/>
                      <a:pt x="27" y="34"/>
                      <a:pt x="27" y="34"/>
                    </a:cubicBezTo>
                    <a:cubicBezTo>
                      <a:pt x="33" y="31"/>
                      <a:pt x="44" y="22"/>
                      <a:pt x="33" y="22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195" name="Freeform 78">
                <a:extLst>
                  <a:ext uri="{FF2B5EF4-FFF2-40B4-BE49-F238E27FC236}">
                    <a16:creationId xmlns:a16="http://schemas.microsoft.com/office/drawing/2014/main" id="{016D6E21-52BF-F213-B076-71C5ABF6E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11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196" name="Freeform 79">
                <a:extLst>
                  <a:ext uri="{FF2B5EF4-FFF2-40B4-BE49-F238E27FC236}">
                    <a16:creationId xmlns:a16="http://schemas.microsoft.com/office/drawing/2014/main" id="{ACC3E934-6151-D491-8863-1D156FAE0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" y="11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197" name="Oval 80">
                <a:extLst>
                  <a:ext uri="{FF2B5EF4-FFF2-40B4-BE49-F238E27FC236}">
                    <a16:creationId xmlns:a16="http://schemas.microsoft.com/office/drawing/2014/main" id="{54FB7DCD-BD8C-51BE-6F78-D7AE823AB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" y="1156"/>
                <a:ext cx="1" cy="1"/>
              </a:xfrm>
              <a:prstGeom prst="ellipse">
                <a:avLst/>
              </a:pr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</p:grpSp>
        <p:grpSp>
          <p:nvGrpSpPr>
            <p:cNvPr id="188" name="Group 81">
              <a:extLst>
                <a:ext uri="{FF2B5EF4-FFF2-40B4-BE49-F238E27FC236}">
                  <a16:creationId xmlns:a16="http://schemas.microsoft.com/office/drawing/2014/main" id="{55241498-7B2A-7EF8-E6F2-E735F19435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7" y="2780"/>
              <a:ext cx="80" cy="94"/>
              <a:chOff x="2047" y="2780"/>
              <a:chExt cx="80" cy="94"/>
            </a:xfrm>
            <a:grpFill/>
          </p:grpSpPr>
          <p:sp>
            <p:nvSpPr>
              <p:cNvPr id="189" name="Freeform 82">
                <a:extLst>
                  <a:ext uri="{FF2B5EF4-FFF2-40B4-BE49-F238E27FC236}">
                    <a16:creationId xmlns:a16="http://schemas.microsoft.com/office/drawing/2014/main" id="{9EC89997-171E-83CF-8B89-6CAC18A7A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" y="2853"/>
                <a:ext cx="26" cy="21"/>
              </a:xfrm>
              <a:custGeom>
                <a:avLst/>
                <a:gdLst>
                  <a:gd name="T0" fmla="*/ 15 w 17"/>
                  <a:gd name="T1" fmla="*/ 7 h 14"/>
                  <a:gd name="T2" fmla="*/ 14 w 17"/>
                  <a:gd name="T3" fmla="*/ 7 h 14"/>
                  <a:gd name="T4" fmla="*/ 13 w 17"/>
                  <a:gd name="T5" fmla="*/ 6 h 14"/>
                  <a:gd name="T6" fmla="*/ 11 w 17"/>
                  <a:gd name="T7" fmla="*/ 4 h 14"/>
                  <a:gd name="T8" fmla="*/ 11 w 17"/>
                  <a:gd name="T9" fmla="*/ 4 h 14"/>
                  <a:gd name="T10" fmla="*/ 11 w 17"/>
                  <a:gd name="T11" fmla="*/ 4 h 14"/>
                  <a:gd name="T12" fmla="*/ 10 w 17"/>
                  <a:gd name="T13" fmla="*/ 0 h 14"/>
                  <a:gd name="T14" fmla="*/ 8 w 17"/>
                  <a:gd name="T15" fmla="*/ 0 h 14"/>
                  <a:gd name="T16" fmla="*/ 6 w 17"/>
                  <a:gd name="T17" fmla="*/ 2 h 14"/>
                  <a:gd name="T18" fmla="*/ 5 w 17"/>
                  <a:gd name="T19" fmla="*/ 2 h 14"/>
                  <a:gd name="T20" fmla="*/ 5 w 17"/>
                  <a:gd name="T21" fmla="*/ 5 h 14"/>
                  <a:gd name="T22" fmla="*/ 3 w 17"/>
                  <a:gd name="T23" fmla="*/ 6 h 14"/>
                  <a:gd name="T24" fmla="*/ 0 w 17"/>
                  <a:gd name="T25" fmla="*/ 7 h 14"/>
                  <a:gd name="T26" fmla="*/ 1 w 17"/>
                  <a:gd name="T27" fmla="*/ 8 h 14"/>
                  <a:gd name="T28" fmla="*/ 2 w 17"/>
                  <a:gd name="T29" fmla="*/ 9 h 14"/>
                  <a:gd name="T30" fmla="*/ 5 w 17"/>
                  <a:gd name="T31" fmla="*/ 9 h 14"/>
                  <a:gd name="T32" fmla="*/ 6 w 17"/>
                  <a:gd name="T33" fmla="*/ 9 h 14"/>
                  <a:gd name="T34" fmla="*/ 7 w 17"/>
                  <a:gd name="T35" fmla="*/ 9 h 14"/>
                  <a:gd name="T36" fmla="*/ 7 w 17"/>
                  <a:gd name="T37" fmla="*/ 12 h 14"/>
                  <a:gd name="T38" fmla="*/ 7 w 17"/>
                  <a:gd name="T39" fmla="*/ 13 h 14"/>
                  <a:gd name="T40" fmla="*/ 8 w 17"/>
                  <a:gd name="T41" fmla="*/ 14 h 14"/>
                  <a:gd name="T42" fmla="*/ 9 w 17"/>
                  <a:gd name="T43" fmla="*/ 12 h 14"/>
                  <a:gd name="T44" fmla="*/ 11 w 17"/>
                  <a:gd name="T45" fmla="*/ 12 h 14"/>
                  <a:gd name="T46" fmla="*/ 14 w 17"/>
                  <a:gd name="T47" fmla="*/ 12 h 14"/>
                  <a:gd name="T48" fmla="*/ 17 w 17"/>
                  <a:gd name="T49" fmla="*/ 9 h 14"/>
                  <a:gd name="T50" fmla="*/ 16 w 17"/>
                  <a:gd name="T51" fmla="*/ 7 h 14"/>
                  <a:gd name="T52" fmla="*/ 15 w 17"/>
                  <a:gd name="T53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" h="14">
                    <a:moveTo>
                      <a:pt x="15" y="7"/>
                    </a:moveTo>
                    <a:cubicBezTo>
                      <a:pt x="15" y="7"/>
                      <a:pt x="15" y="7"/>
                      <a:pt x="14" y="7"/>
                    </a:cubicBezTo>
                    <a:cubicBezTo>
                      <a:pt x="14" y="7"/>
                      <a:pt x="14" y="6"/>
                      <a:pt x="13" y="6"/>
                    </a:cubicBezTo>
                    <a:cubicBezTo>
                      <a:pt x="13" y="5"/>
                      <a:pt x="12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3"/>
                      <a:pt x="11" y="1"/>
                      <a:pt x="10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6" y="4"/>
                      <a:pt x="5" y="5"/>
                    </a:cubicBezTo>
                    <a:cubicBezTo>
                      <a:pt x="5" y="5"/>
                      <a:pt x="4" y="6"/>
                      <a:pt x="3" y="6"/>
                    </a:cubicBezTo>
                    <a:cubicBezTo>
                      <a:pt x="2" y="7"/>
                      <a:pt x="2" y="7"/>
                      <a:pt x="0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10"/>
                      <a:pt x="4" y="10"/>
                      <a:pt x="5" y="9"/>
                    </a:cubicBezTo>
                    <a:cubicBezTo>
                      <a:pt x="5" y="9"/>
                      <a:pt x="5" y="9"/>
                      <a:pt x="6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10"/>
                      <a:pt x="7" y="11"/>
                      <a:pt x="7" y="1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7" y="14"/>
                      <a:pt x="8" y="14"/>
                    </a:cubicBezTo>
                    <a:cubicBezTo>
                      <a:pt x="9" y="13"/>
                      <a:pt x="9" y="13"/>
                      <a:pt x="9" y="12"/>
                    </a:cubicBezTo>
                    <a:cubicBezTo>
                      <a:pt x="10" y="12"/>
                      <a:pt x="10" y="12"/>
                      <a:pt x="11" y="12"/>
                    </a:cubicBezTo>
                    <a:cubicBezTo>
                      <a:pt x="12" y="12"/>
                      <a:pt x="13" y="12"/>
                      <a:pt x="14" y="12"/>
                    </a:cubicBezTo>
                    <a:cubicBezTo>
                      <a:pt x="16" y="12"/>
                      <a:pt x="15" y="11"/>
                      <a:pt x="17" y="9"/>
                    </a:cubicBezTo>
                    <a:cubicBezTo>
                      <a:pt x="16" y="8"/>
                      <a:pt x="16" y="7"/>
                      <a:pt x="16" y="7"/>
                    </a:cubicBezTo>
                    <a:cubicBezTo>
                      <a:pt x="16" y="7"/>
                      <a:pt x="15" y="7"/>
                      <a:pt x="15" y="7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190" name="Freeform 83">
                <a:extLst>
                  <a:ext uri="{FF2B5EF4-FFF2-40B4-BE49-F238E27FC236}">
                    <a16:creationId xmlns:a16="http://schemas.microsoft.com/office/drawing/2014/main" id="{62BB9D9A-9113-9C4D-D39E-912A9DB6F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" y="2780"/>
                <a:ext cx="14" cy="15"/>
              </a:xfrm>
              <a:custGeom>
                <a:avLst/>
                <a:gdLst>
                  <a:gd name="T0" fmla="*/ 8 w 9"/>
                  <a:gd name="T1" fmla="*/ 9 h 10"/>
                  <a:gd name="T2" fmla="*/ 8 w 9"/>
                  <a:gd name="T3" fmla="*/ 9 h 10"/>
                  <a:gd name="T4" fmla="*/ 8 w 9"/>
                  <a:gd name="T5" fmla="*/ 7 h 10"/>
                  <a:gd name="T6" fmla="*/ 9 w 9"/>
                  <a:gd name="T7" fmla="*/ 4 h 10"/>
                  <a:gd name="T8" fmla="*/ 8 w 9"/>
                  <a:gd name="T9" fmla="*/ 4 h 10"/>
                  <a:gd name="T10" fmla="*/ 8 w 9"/>
                  <a:gd name="T11" fmla="*/ 4 h 10"/>
                  <a:gd name="T12" fmla="*/ 8 w 9"/>
                  <a:gd name="T13" fmla="*/ 3 h 10"/>
                  <a:gd name="T14" fmla="*/ 7 w 9"/>
                  <a:gd name="T15" fmla="*/ 2 h 10"/>
                  <a:gd name="T16" fmla="*/ 5 w 9"/>
                  <a:gd name="T17" fmla="*/ 1 h 10"/>
                  <a:gd name="T18" fmla="*/ 5 w 9"/>
                  <a:gd name="T19" fmla="*/ 1 h 10"/>
                  <a:gd name="T20" fmla="*/ 5 w 9"/>
                  <a:gd name="T21" fmla="*/ 1 h 10"/>
                  <a:gd name="T22" fmla="*/ 5 w 9"/>
                  <a:gd name="T23" fmla="*/ 1 h 10"/>
                  <a:gd name="T24" fmla="*/ 4 w 9"/>
                  <a:gd name="T25" fmla="*/ 1 h 10"/>
                  <a:gd name="T26" fmla="*/ 5 w 9"/>
                  <a:gd name="T27" fmla="*/ 0 h 10"/>
                  <a:gd name="T28" fmla="*/ 3 w 9"/>
                  <a:gd name="T29" fmla="*/ 0 h 10"/>
                  <a:gd name="T30" fmla="*/ 1 w 9"/>
                  <a:gd name="T31" fmla="*/ 2 h 10"/>
                  <a:gd name="T32" fmla="*/ 0 w 9"/>
                  <a:gd name="T33" fmla="*/ 2 h 10"/>
                  <a:gd name="T34" fmla="*/ 1 w 9"/>
                  <a:gd name="T35" fmla="*/ 4 h 10"/>
                  <a:gd name="T36" fmla="*/ 2 w 9"/>
                  <a:gd name="T37" fmla="*/ 10 h 10"/>
                  <a:gd name="T38" fmla="*/ 2 w 9"/>
                  <a:gd name="T39" fmla="*/ 10 h 10"/>
                  <a:gd name="T40" fmla="*/ 2 w 9"/>
                  <a:gd name="T41" fmla="*/ 10 h 10"/>
                  <a:gd name="T42" fmla="*/ 6 w 9"/>
                  <a:gd name="T43" fmla="*/ 9 h 10"/>
                  <a:gd name="T44" fmla="*/ 8 w 9"/>
                  <a:gd name="T45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" h="10">
                    <a:moveTo>
                      <a:pt x="8" y="9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8" y="7"/>
                      <a:pt x="8" y="8"/>
                      <a:pt x="8" y="7"/>
                    </a:cubicBezTo>
                    <a:cubicBezTo>
                      <a:pt x="8" y="6"/>
                      <a:pt x="9" y="5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7" y="3"/>
                      <a:pt x="7" y="2"/>
                      <a:pt x="7" y="2"/>
                    </a:cubicBezTo>
                    <a:cubicBezTo>
                      <a:pt x="7" y="2"/>
                      <a:pt x="6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3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5"/>
                      <a:pt x="1" y="7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4" y="10"/>
                      <a:pt x="4" y="9"/>
                      <a:pt x="6" y="9"/>
                    </a:cubicBezTo>
                    <a:lnTo>
                      <a:pt x="8" y="9"/>
                    </a:ln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  <p:sp>
            <p:nvSpPr>
              <p:cNvPr id="191" name="Freeform 84">
                <a:extLst>
                  <a:ext uri="{FF2B5EF4-FFF2-40B4-BE49-F238E27FC236}">
                    <a16:creationId xmlns:a16="http://schemas.microsoft.com/office/drawing/2014/main" id="{144C3348-3E7B-FF7D-756D-CCD4B2D55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2" y="2796"/>
                <a:ext cx="58" cy="63"/>
              </a:xfrm>
              <a:custGeom>
                <a:avLst/>
                <a:gdLst>
                  <a:gd name="T0" fmla="*/ 34 w 39"/>
                  <a:gd name="T1" fmla="*/ 33 h 42"/>
                  <a:gd name="T2" fmla="*/ 36 w 39"/>
                  <a:gd name="T3" fmla="*/ 32 h 42"/>
                  <a:gd name="T4" fmla="*/ 36 w 39"/>
                  <a:gd name="T5" fmla="*/ 32 h 42"/>
                  <a:gd name="T6" fmla="*/ 39 w 39"/>
                  <a:gd name="T7" fmla="*/ 30 h 42"/>
                  <a:gd name="T8" fmla="*/ 39 w 39"/>
                  <a:gd name="T9" fmla="*/ 28 h 42"/>
                  <a:gd name="T10" fmla="*/ 36 w 39"/>
                  <a:gd name="T11" fmla="*/ 28 h 42"/>
                  <a:gd name="T12" fmla="*/ 34 w 39"/>
                  <a:gd name="T13" fmla="*/ 28 h 42"/>
                  <a:gd name="T14" fmla="*/ 32 w 39"/>
                  <a:gd name="T15" fmla="*/ 28 h 42"/>
                  <a:gd name="T16" fmla="*/ 32 w 39"/>
                  <a:gd name="T17" fmla="*/ 28 h 42"/>
                  <a:gd name="T18" fmla="*/ 32 w 39"/>
                  <a:gd name="T19" fmla="*/ 27 h 42"/>
                  <a:gd name="T20" fmla="*/ 31 w 39"/>
                  <a:gd name="T21" fmla="*/ 26 h 42"/>
                  <a:gd name="T22" fmla="*/ 31 w 39"/>
                  <a:gd name="T23" fmla="*/ 24 h 42"/>
                  <a:gd name="T24" fmla="*/ 31 w 39"/>
                  <a:gd name="T25" fmla="*/ 23 h 42"/>
                  <a:gd name="T26" fmla="*/ 22 w 39"/>
                  <a:gd name="T27" fmla="*/ 22 h 42"/>
                  <a:gd name="T28" fmla="*/ 24 w 39"/>
                  <a:gd name="T29" fmla="*/ 13 h 42"/>
                  <a:gd name="T30" fmla="*/ 26 w 39"/>
                  <a:gd name="T31" fmla="*/ 12 h 42"/>
                  <a:gd name="T32" fmla="*/ 24 w 39"/>
                  <a:gd name="T33" fmla="*/ 11 h 42"/>
                  <a:gd name="T34" fmla="*/ 19 w 39"/>
                  <a:gd name="T35" fmla="*/ 14 h 42"/>
                  <a:gd name="T36" fmla="*/ 19 w 39"/>
                  <a:gd name="T37" fmla="*/ 13 h 42"/>
                  <a:gd name="T38" fmla="*/ 19 w 39"/>
                  <a:gd name="T39" fmla="*/ 8 h 42"/>
                  <a:gd name="T40" fmla="*/ 18 w 39"/>
                  <a:gd name="T41" fmla="*/ 3 h 42"/>
                  <a:gd name="T42" fmla="*/ 18 w 39"/>
                  <a:gd name="T43" fmla="*/ 3 h 42"/>
                  <a:gd name="T44" fmla="*/ 0 w 39"/>
                  <a:gd name="T45" fmla="*/ 8 h 42"/>
                  <a:gd name="T46" fmla="*/ 2 w 39"/>
                  <a:gd name="T47" fmla="*/ 20 h 42"/>
                  <a:gd name="T48" fmla="*/ 7 w 39"/>
                  <a:gd name="T49" fmla="*/ 20 h 42"/>
                  <a:gd name="T50" fmla="*/ 11 w 39"/>
                  <a:gd name="T51" fmla="*/ 21 h 42"/>
                  <a:gd name="T52" fmla="*/ 14 w 39"/>
                  <a:gd name="T53" fmla="*/ 28 h 42"/>
                  <a:gd name="T54" fmla="*/ 13 w 39"/>
                  <a:gd name="T55" fmla="*/ 32 h 42"/>
                  <a:gd name="T56" fmla="*/ 18 w 39"/>
                  <a:gd name="T57" fmla="*/ 32 h 42"/>
                  <a:gd name="T58" fmla="*/ 21 w 39"/>
                  <a:gd name="T59" fmla="*/ 31 h 42"/>
                  <a:gd name="T60" fmla="*/ 21 w 39"/>
                  <a:gd name="T61" fmla="*/ 35 h 42"/>
                  <a:gd name="T62" fmla="*/ 26 w 39"/>
                  <a:gd name="T63" fmla="*/ 41 h 42"/>
                  <a:gd name="T64" fmla="*/ 26 w 39"/>
                  <a:gd name="T65" fmla="*/ 41 h 42"/>
                  <a:gd name="T66" fmla="*/ 27 w 39"/>
                  <a:gd name="T67" fmla="*/ 37 h 42"/>
                  <a:gd name="T68" fmla="*/ 29 w 39"/>
                  <a:gd name="T69" fmla="*/ 35 h 42"/>
                  <a:gd name="T70" fmla="*/ 34 w 39"/>
                  <a:gd name="T71" fmla="*/ 33 h 42"/>
                  <a:gd name="T72" fmla="*/ 34 w 39"/>
                  <a:gd name="T73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" h="42">
                    <a:moveTo>
                      <a:pt x="34" y="33"/>
                    </a:moveTo>
                    <a:cubicBezTo>
                      <a:pt x="35" y="32"/>
                      <a:pt x="35" y="32"/>
                      <a:pt x="36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8" y="31"/>
                      <a:pt x="39" y="32"/>
                      <a:pt x="39" y="30"/>
                    </a:cubicBezTo>
                    <a:cubicBezTo>
                      <a:pt x="39" y="29"/>
                      <a:pt x="39" y="28"/>
                      <a:pt x="39" y="28"/>
                    </a:cubicBezTo>
                    <a:cubicBezTo>
                      <a:pt x="38" y="27"/>
                      <a:pt x="37" y="28"/>
                      <a:pt x="36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3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7"/>
                      <a:pt x="32" y="27"/>
                    </a:cubicBezTo>
                    <a:cubicBezTo>
                      <a:pt x="32" y="27"/>
                      <a:pt x="31" y="27"/>
                      <a:pt x="31" y="26"/>
                    </a:cubicBezTo>
                    <a:cubicBezTo>
                      <a:pt x="31" y="26"/>
                      <a:pt x="31" y="26"/>
                      <a:pt x="31" y="24"/>
                    </a:cubicBezTo>
                    <a:cubicBezTo>
                      <a:pt x="31" y="24"/>
                      <a:pt x="31" y="23"/>
                      <a:pt x="31" y="23"/>
                    </a:cubicBezTo>
                    <a:cubicBezTo>
                      <a:pt x="30" y="21"/>
                      <a:pt x="25" y="22"/>
                      <a:pt x="22" y="22"/>
                    </a:cubicBezTo>
                    <a:cubicBezTo>
                      <a:pt x="21" y="16"/>
                      <a:pt x="21" y="13"/>
                      <a:pt x="24" y="13"/>
                    </a:cubicBezTo>
                    <a:cubicBezTo>
                      <a:pt x="25" y="13"/>
                      <a:pt x="26" y="12"/>
                      <a:pt x="26" y="12"/>
                    </a:cubicBezTo>
                    <a:cubicBezTo>
                      <a:pt x="25" y="11"/>
                      <a:pt x="25" y="11"/>
                      <a:pt x="24" y="11"/>
                    </a:cubicBezTo>
                    <a:cubicBezTo>
                      <a:pt x="22" y="12"/>
                      <a:pt x="20" y="15"/>
                      <a:pt x="19" y="14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1"/>
                      <a:pt x="19" y="10"/>
                      <a:pt x="19" y="8"/>
                    </a:cubicBezTo>
                    <a:cubicBezTo>
                      <a:pt x="19" y="7"/>
                      <a:pt x="19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6" y="0"/>
                      <a:pt x="0" y="1"/>
                      <a:pt x="0" y="8"/>
                    </a:cubicBezTo>
                    <a:cubicBezTo>
                      <a:pt x="0" y="11"/>
                      <a:pt x="0" y="17"/>
                      <a:pt x="2" y="20"/>
                    </a:cubicBezTo>
                    <a:cubicBezTo>
                      <a:pt x="3" y="21"/>
                      <a:pt x="4" y="21"/>
                      <a:pt x="7" y="20"/>
                    </a:cubicBezTo>
                    <a:cubicBezTo>
                      <a:pt x="8" y="20"/>
                      <a:pt x="10" y="20"/>
                      <a:pt x="11" y="21"/>
                    </a:cubicBezTo>
                    <a:cubicBezTo>
                      <a:pt x="13" y="23"/>
                      <a:pt x="15" y="26"/>
                      <a:pt x="14" y="28"/>
                    </a:cubicBezTo>
                    <a:cubicBezTo>
                      <a:pt x="12" y="30"/>
                      <a:pt x="12" y="31"/>
                      <a:pt x="13" y="32"/>
                    </a:cubicBezTo>
                    <a:cubicBezTo>
                      <a:pt x="14" y="32"/>
                      <a:pt x="15" y="32"/>
                      <a:pt x="18" y="32"/>
                    </a:cubicBezTo>
                    <a:cubicBezTo>
                      <a:pt x="20" y="32"/>
                      <a:pt x="21" y="31"/>
                      <a:pt x="21" y="31"/>
                    </a:cubicBezTo>
                    <a:cubicBezTo>
                      <a:pt x="22" y="31"/>
                      <a:pt x="21" y="32"/>
                      <a:pt x="21" y="35"/>
                    </a:cubicBezTo>
                    <a:cubicBezTo>
                      <a:pt x="21" y="36"/>
                      <a:pt x="24" y="41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7" y="42"/>
                      <a:pt x="27" y="38"/>
                      <a:pt x="27" y="37"/>
                    </a:cubicBezTo>
                    <a:cubicBezTo>
                      <a:pt x="27" y="36"/>
                      <a:pt x="29" y="37"/>
                      <a:pt x="29" y="35"/>
                    </a:cubicBezTo>
                    <a:cubicBezTo>
                      <a:pt x="30" y="35"/>
                      <a:pt x="33" y="34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lose/>
                  </a:path>
                </a:pathLst>
              </a:custGeom>
              <a:grpFill/>
              <a:ln w="3175">
                <a:solidFill>
                  <a:srgbClr val="175B4F">
                    <a:alpha val="14902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endParaRPr>
              </a:p>
            </p:txBody>
          </p:sp>
        </p:grpSp>
      </p:grpSp>
      <p:grpSp>
        <p:nvGrpSpPr>
          <p:cNvPr id="248" name="Grupo 247">
            <a:extLst>
              <a:ext uri="{FF2B5EF4-FFF2-40B4-BE49-F238E27FC236}">
                <a16:creationId xmlns:a16="http://schemas.microsoft.com/office/drawing/2014/main" id="{017B63BB-701F-C93D-E545-82E66AC5295F}"/>
              </a:ext>
            </a:extLst>
          </p:cNvPr>
          <p:cNvGrpSpPr/>
          <p:nvPr/>
        </p:nvGrpSpPr>
        <p:grpSpPr>
          <a:xfrm>
            <a:off x="905359" y="2664738"/>
            <a:ext cx="10301109" cy="821395"/>
            <a:chOff x="1909257" y="2617492"/>
            <a:chExt cx="7139877" cy="821395"/>
          </a:xfrm>
        </p:grpSpPr>
        <p:sp>
          <p:nvSpPr>
            <p:cNvPr id="141" name="Left Bracket 105">
              <a:extLst>
                <a:ext uri="{FF2B5EF4-FFF2-40B4-BE49-F238E27FC236}">
                  <a16:creationId xmlns:a16="http://schemas.microsoft.com/office/drawing/2014/main" id="{87DF9BB0-11D5-D82A-F9AA-48ECCA098B0A}"/>
                </a:ext>
              </a:extLst>
            </p:cNvPr>
            <p:cNvSpPr/>
            <p:nvPr/>
          </p:nvSpPr>
          <p:spPr>
            <a:xfrm>
              <a:off x="1909257" y="2617495"/>
              <a:ext cx="257936" cy="821392"/>
            </a:xfrm>
            <a:prstGeom prst="leftBracket">
              <a:avLst/>
            </a:prstGeom>
            <a:noFill/>
            <a:ln w="9525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+mn-cs"/>
              </a:endParaRPr>
            </a:p>
          </p:txBody>
        </p:sp>
        <p:sp>
          <p:nvSpPr>
            <p:cNvPr id="142" name="Left Bracket 108">
              <a:extLst>
                <a:ext uri="{FF2B5EF4-FFF2-40B4-BE49-F238E27FC236}">
                  <a16:creationId xmlns:a16="http://schemas.microsoft.com/office/drawing/2014/main" id="{62732C1A-3182-F8EE-93C8-6B1632037006}"/>
                </a:ext>
              </a:extLst>
            </p:cNvPr>
            <p:cNvSpPr/>
            <p:nvPr/>
          </p:nvSpPr>
          <p:spPr>
            <a:xfrm rot="10800000">
              <a:off x="8791198" y="2617492"/>
              <a:ext cx="257936" cy="821393"/>
            </a:xfrm>
            <a:prstGeom prst="leftBracket">
              <a:avLst/>
            </a:prstGeom>
            <a:noFill/>
            <a:ln w="9525" cap="flat" cmpd="sng" algn="ctr">
              <a:solidFill>
                <a:srgbClr val="FFFFFF">
                  <a:lumMod val="6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"/>
                <a:ea typeface="+mn-ea"/>
                <a:cs typeface="+mn-cs"/>
              </a:endParaRPr>
            </a:p>
          </p:txBody>
        </p:sp>
        <p:sp>
          <p:nvSpPr>
            <p:cNvPr id="143" name="TextBox 110">
              <a:extLst>
                <a:ext uri="{FF2B5EF4-FFF2-40B4-BE49-F238E27FC236}">
                  <a16:creationId xmlns:a16="http://schemas.microsoft.com/office/drawing/2014/main" id="{61FECCD0-E9D9-EFD6-41CE-5DBA9DDC8312}"/>
                </a:ext>
              </a:extLst>
            </p:cNvPr>
            <p:cNvSpPr txBox="1"/>
            <p:nvPr/>
          </p:nvSpPr>
          <p:spPr>
            <a:xfrm>
              <a:off x="2173980" y="2705026"/>
              <a:ext cx="6617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oto Sans"/>
                </a:rPr>
                <a:t>Expansión integral para fortalecer la capacidad, confiabilidad y cobertura del Sistema Eléctrico Nacional</a:t>
              </a:r>
            </a:p>
          </p:txBody>
        </p:sp>
      </p:grpSp>
      <p:cxnSp>
        <p:nvCxnSpPr>
          <p:cNvPr id="225" name="Straight Connector 113">
            <a:extLst>
              <a:ext uri="{FF2B5EF4-FFF2-40B4-BE49-F238E27FC236}">
                <a16:creationId xmlns:a16="http://schemas.microsoft.com/office/drawing/2014/main" id="{2A4F313F-C337-B6C4-E9F8-2C387EF2CF16}"/>
              </a:ext>
            </a:extLst>
          </p:cNvPr>
          <p:cNvCxnSpPr/>
          <p:nvPr/>
        </p:nvCxnSpPr>
        <p:spPr>
          <a:xfrm>
            <a:off x="4195152" y="4118379"/>
            <a:ext cx="0" cy="2268000"/>
          </a:xfrm>
          <a:prstGeom prst="line">
            <a:avLst/>
          </a:prstGeom>
          <a:noFill/>
          <a:ln w="9525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</a:ln>
          <a:effectLst/>
        </p:spPr>
      </p:cxnSp>
      <p:sp>
        <p:nvSpPr>
          <p:cNvPr id="226" name="TextBox 118">
            <a:extLst>
              <a:ext uri="{FF2B5EF4-FFF2-40B4-BE49-F238E27FC236}">
                <a16:creationId xmlns:a16="http://schemas.microsoft.com/office/drawing/2014/main" id="{BCC04194-AB6D-E252-2127-56B6B9941CBC}"/>
              </a:ext>
            </a:extLst>
          </p:cNvPr>
          <p:cNvSpPr txBox="1"/>
          <p:nvPr/>
        </p:nvSpPr>
        <p:spPr>
          <a:xfrm>
            <a:off x="5218229" y="4032821"/>
            <a:ext cx="218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>
                <a:solidFill>
                  <a:srgbClr val="1F5B51"/>
                </a:solidFill>
                <a:latin typeface="Noto Sans"/>
              </a:rPr>
              <a:t>Transmisión</a:t>
            </a:r>
          </a:p>
        </p:txBody>
      </p:sp>
      <p:sp>
        <p:nvSpPr>
          <p:cNvPr id="227" name="TextBox 119">
            <a:extLst>
              <a:ext uri="{FF2B5EF4-FFF2-40B4-BE49-F238E27FC236}">
                <a16:creationId xmlns:a16="http://schemas.microsoft.com/office/drawing/2014/main" id="{5FCD58DE-5001-76A3-B8BC-782EF6F34777}"/>
              </a:ext>
            </a:extLst>
          </p:cNvPr>
          <p:cNvSpPr txBox="1"/>
          <p:nvPr/>
        </p:nvSpPr>
        <p:spPr>
          <a:xfrm>
            <a:off x="5213420" y="4329049"/>
            <a:ext cx="2186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>
                <a:solidFill>
                  <a:srgbClr val="1F5B51"/>
                </a:solidFill>
                <a:latin typeface="Noto Sans"/>
              </a:rPr>
              <a:t>175</a:t>
            </a:r>
            <a:r>
              <a:rPr lang="es-MX" b="1">
                <a:solidFill>
                  <a:srgbClr val="015031"/>
                </a:solidFill>
                <a:latin typeface="Noto Sans"/>
              </a:rPr>
              <a:t> </a:t>
            </a:r>
          </a:p>
          <a:p>
            <a:pPr algn="ctr"/>
            <a:r>
              <a:rPr lang="es-MX">
                <a:solidFill>
                  <a:srgbClr val="000000"/>
                </a:solidFill>
                <a:latin typeface="Noto Sans"/>
              </a:rPr>
              <a:t>proyectos</a:t>
            </a:r>
          </a:p>
        </p:txBody>
      </p:sp>
      <p:cxnSp>
        <p:nvCxnSpPr>
          <p:cNvPr id="228" name="Straight Connector 120">
            <a:extLst>
              <a:ext uri="{FF2B5EF4-FFF2-40B4-BE49-F238E27FC236}">
                <a16:creationId xmlns:a16="http://schemas.microsoft.com/office/drawing/2014/main" id="{C684587A-4BD2-C292-8510-E113FDB03C42}"/>
              </a:ext>
            </a:extLst>
          </p:cNvPr>
          <p:cNvCxnSpPr>
            <a:cxnSpLocks/>
          </p:cNvCxnSpPr>
          <p:nvPr/>
        </p:nvCxnSpPr>
        <p:spPr>
          <a:xfrm>
            <a:off x="5187144" y="5340018"/>
            <a:ext cx="2212428" cy="0"/>
          </a:xfrm>
          <a:prstGeom prst="line">
            <a:avLst/>
          </a:prstGeom>
          <a:noFill/>
          <a:ln w="28575" cap="flat" cmpd="sng" algn="ctr">
            <a:solidFill>
              <a:srgbClr val="1F5B51"/>
            </a:solidFill>
            <a:prstDash val="solid"/>
          </a:ln>
          <a:effectLst/>
        </p:spPr>
      </p:cxnSp>
      <p:sp>
        <p:nvSpPr>
          <p:cNvPr id="229" name="TextBox 121">
            <a:extLst>
              <a:ext uri="{FF2B5EF4-FFF2-40B4-BE49-F238E27FC236}">
                <a16:creationId xmlns:a16="http://schemas.microsoft.com/office/drawing/2014/main" id="{E7DC163A-CA65-7F3B-0D08-D00478522AAC}"/>
              </a:ext>
            </a:extLst>
          </p:cNvPr>
          <p:cNvSpPr txBox="1"/>
          <p:nvPr/>
        </p:nvSpPr>
        <p:spPr>
          <a:xfrm>
            <a:off x="5187144" y="5339163"/>
            <a:ext cx="2186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>
                <a:solidFill>
                  <a:srgbClr val="1F5B51"/>
                </a:solidFill>
                <a:latin typeface="Noto Sans"/>
              </a:rPr>
              <a:t>+7,545 </a:t>
            </a:r>
            <a:r>
              <a:rPr lang="es-MX" sz="1400">
                <a:solidFill>
                  <a:srgbClr val="000000"/>
                </a:solidFill>
                <a:latin typeface="Noto Sans"/>
              </a:rPr>
              <a:t>km de líneas de transmisión</a:t>
            </a:r>
          </a:p>
        </p:txBody>
      </p:sp>
      <p:grpSp>
        <p:nvGrpSpPr>
          <p:cNvPr id="230" name="Group 136">
            <a:extLst>
              <a:ext uri="{FF2B5EF4-FFF2-40B4-BE49-F238E27FC236}">
                <a16:creationId xmlns:a16="http://schemas.microsoft.com/office/drawing/2014/main" id="{1D5F7960-9BFD-7FA6-E361-BCCF6FD7EC7D}"/>
              </a:ext>
            </a:extLst>
          </p:cNvPr>
          <p:cNvGrpSpPr/>
          <p:nvPr/>
        </p:nvGrpSpPr>
        <p:grpSpPr>
          <a:xfrm>
            <a:off x="5187144" y="6088049"/>
            <a:ext cx="2238703" cy="483467"/>
            <a:chOff x="5187144" y="5032903"/>
            <a:chExt cx="2238703" cy="483467"/>
          </a:xfrm>
        </p:grpSpPr>
        <p:sp>
          <p:nvSpPr>
            <p:cNvPr id="231" name="Rectangle: Rounded Corners 117">
              <a:extLst>
                <a:ext uri="{FF2B5EF4-FFF2-40B4-BE49-F238E27FC236}">
                  <a16:creationId xmlns:a16="http://schemas.microsoft.com/office/drawing/2014/main" id="{C3B95C4E-EF81-0790-62FF-AAB65AA37AB8}"/>
                </a:ext>
              </a:extLst>
            </p:cNvPr>
            <p:cNvSpPr/>
            <p:nvPr/>
          </p:nvSpPr>
          <p:spPr>
            <a:xfrm>
              <a:off x="5187144" y="5032903"/>
              <a:ext cx="2238703" cy="483467"/>
            </a:xfrm>
            <a:prstGeom prst="roundRect">
              <a:avLst/>
            </a:prstGeom>
            <a:solidFill>
              <a:srgbClr val="1F5B51"/>
            </a:solidFill>
            <a:ln w="25400" cap="flat" cmpd="sng" algn="ctr">
              <a:solidFill>
                <a:srgbClr val="1F5B51"/>
              </a:solidFill>
              <a:prstDash val="solid"/>
            </a:ln>
            <a:effectLst/>
          </p:spPr>
          <p:txBody>
            <a:bodyPr lIns="50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$132</a:t>
              </a:r>
              <a:r>
                <a:rPr kumimoji="0" lang="es-MX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 mil </a:t>
              </a:r>
              <a:r>
                <a:rPr kumimoji="0" lang="es-MX" sz="180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mdp</a:t>
              </a: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/>
                <a:ea typeface="+mn-ea"/>
                <a:cs typeface="+mn-cs"/>
              </a:endParaRPr>
            </a:p>
          </p:txBody>
        </p:sp>
        <p:pic>
          <p:nvPicPr>
            <p:cNvPr id="232" name="Graphic 122">
              <a:extLst>
                <a:ext uri="{FF2B5EF4-FFF2-40B4-BE49-F238E27FC236}">
                  <a16:creationId xmlns:a16="http://schemas.microsoft.com/office/drawing/2014/main" id="{9F99741B-771F-FEFD-8E55-1A78316051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16164" y="5094636"/>
              <a:ext cx="360000" cy="360000"/>
            </a:xfrm>
            <a:prstGeom prst="rect">
              <a:avLst/>
            </a:prstGeom>
          </p:spPr>
        </p:pic>
      </p:grpSp>
      <p:sp>
        <p:nvSpPr>
          <p:cNvPr id="233" name="Oval 123">
            <a:extLst>
              <a:ext uri="{FF2B5EF4-FFF2-40B4-BE49-F238E27FC236}">
                <a16:creationId xmlns:a16="http://schemas.microsoft.com/office/drawing/2014/main" id="{90997883-A1E2-8216-134C-A725D3AFA410}"/>
              </a:ext>
            </a:extLst>
          </p:cNvPr>
          <p:cNvSpPr/>
          <p:nvPr/>
        </p:nvSpPr>
        <p:spPr>
          <a:xfrm>
            <a:off x="4596801" y="4100532"/>
            <a:ext cx="612000" cy="612000"/>
          </a:xfrm>
          <a:prstGeom prst="ellipse">
            <a:avLst/>
          </a:prstGeom>
          <a:solidFill>
            <a:srgbClr val="FFFFFF"/>
          </a:solidFill>
          <a:ln w="15875" cap="flat" cmpd="sng" algn="ctr">
            <a:solidFill>
              <a:srgbClr val="1F5B5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sp>
        <p:nvSpPr>
          <p:cNvPr id="234" name="TextBox 127">
            <a:extLst>
              <a:ext uri="{FF2B5EF4-FFF2-40B4-BE49-F238E27FC236}">
                <a16:creationId xmlns:a16="http://schemas.microsoft.com/office/drawing/2014/main" id="{0A46A586-24A9-10C2-A968-3A106D4C870F}"/>
              </a:ext>
            </a:extLst>
          </p:cNvPr>
          <p:cNvSpPr txBox="1"/>
          <p:nvPr/>
        </p:nvSpPr>
        <p:spPr>
          <a:xfrm>
            <a:off x="8800626" y="4032821"/>
            <a:ext cx="218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>
                <a:solidFill>
                  <a:srgbClr val="1F5B51">
                    <a:lumMod val="50000"/>
                  </a:srgbClr>
                </a:solidFill>
                <a:latin typeface="Noto Sans"/>
              </a:rPr>
              <a:t>Distribución</a:t>
            </a:r>
          </a:p>
        </p:txBody>
      </p:sp>
      <p:sp>
        <p:nvSpPr>
          <p:cNvPr id="235" name="TextBox 128">
            <a:extLst>
              <a:ext uri="{FF2B5EF4-FFF2-40B4-BE49-F238E27FC236}">
                <a16:creationId xmlns:a16="http://schemas.microsoft.com/office/drawing/2014/main" id="{F2610E94-8178-84F9-C27E-E3B37E7AF1A2}"/>
              </a:ext>
            </a:extLst>
          </p:cNvPr>
          <p:cNvSpPr txBox="1"/>
          <p:nvPr/>
        </p:nvSpPr>
        <p:spPr>
          <a:xfrm>
            <a:off x="8795817" y="4329049"/>
            <a:ext cx="2186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>
                <a:solidFill>
                  <a:srgbClr val="1F5B51">
                    <a:lumMod val="50000"/>
                  </a:srgbClr>
                </a:solidFill>
                <a:latin typeface="Noto Sans"/>
              </a:rPr>
              <a:t>49,288</a:t>
            </a:r>
            <a:r>
              <a:rPr lang="es-MX" b="1">
                <a:solidFill>
                  <a:srgbClr val="1F5B51"/>
                </a:solidFill>
                <a:latin typeface="Noto Sans"/>
              </a:rPr>
              <a:t> </a:t>
            </a:r>
            <a:r>
              <a:rPr lang="es-MX">
                <a:solidFill>
                  <a:srgbClr val="000000"/>
                </a:solidFill>
                <a:latin typeface="Noto Sans"/>
              </a:rPr>
              <a:t>proyectos</a:t>
            </a:r>
          </a:p>
        </p:txBody>
      </p:sp>
      <p:cxnSp>
        <p:nvCxnSpPr>
          <p:cNvPr id="236" name="Straight Connector 129">
            <a:extLst>
              <a:ext uri="{FF2B5EF4-FFF2-40B4-BE49-F238E27FC236}">
                <a16:creationId xmlns:a16="http://schemas.microsoft.com/office/drawing/2014/main" id="{F637CB26-20B2-AF1C-CBC5-7DA8C4DF8CB0}"/>
              </a:ext>
            </a:extLst>
          </p:cNvPr>
          <p:cNvCxnSpPr>
            <a:cxnSpLocks/>
          </p:cNvCxnSpPr>
          <p:nvPr/>
        </p:nvCxnSpPr>
        <p:spPr>
          <a:xfrm>
            <a:off x="8769541" y="5340018"/>
            <a:ext cx="2212428" cy="0"/>
          </a:xfrm>
          <a:prstGeom prst="line">
            <a:avLst/>
          </a:prstGeom>
          <a:noFill/>
          <a:ln w="28575" cap="flat" cmpd="sng" algn="ctr">
            <a:solidFill>
              <a:srgbClr val="1F5B51">
                <a:lumMod val="50000"/>
              </a:srgbClr>
            </a:solidFill>
            <a:prstDash val="solid"/>
          </a:ln>
          <a:effectLst/>
        </p:spPr>
      </p:cxnSp>
      <p:sp>
        <p:nvSpPr>
          <p:cNvPr id="237" name="TextBox 130">
            <a:extLst>
              <a:ext uri="{FF2B5EF4-FFF2-40B4-BE49-F238E27FC236}">
                <a16:creationId xmlns:a16="http://schemas.microsoft.com/office/drawing/2014/main" id="{334514F4-7251-2567-D0FF-5755A84E278E}"/>
              </a:ext>
            </a:extLst>
          </p:cNvPr>
          <p:cNvSpPr txBox="1"/>
          <p:nvPr/>
        </p:nvSpPr>
        <p:spPr>
          <a:xfrm>
            <a:off x="8769541" y="5339163"/>
            <a:ext cx="2186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>
                <a:solidFill>
                  <a:srgbClr val="1F5B51">
                    <a:lumMod val="50000"/>
                  </a:srgbClr>
                </a:solidFill>
                <a:latin typeface="Noto Sans"/>
              </a:rPr>
              <a:t>97</a:t>
            </a:r>
            <a:r>
              <a:rPr lang="es-MX" sz="1400" b="1">
                <a:solidFill>
                  <a:srgbClr val="015031"/>
                </a:solidFill>
                <a:latin typeface="Noto Sans"/>
              </a:rPr>
              <a:t> </a:t>
            </a:r>
            <a:r>
              <a:rPr lang="es-MX" sz="1400">
                <a:solidFill>
                  <a:srgbClr val="000000"/>
                </a:solidFill>
                <a:latin typeface="Noto Sans"/>
              </a:rPr>
              <a:t>nuevas subestaciones</a:t>
            </a:r>
          </a:p>
        </p:txBody>
      </p:sp>
      <p:grpSp>
        <p:nvGrpSpPr>
          <p:cNvPr id="238" name="Group 135">
            <a:extLst>
              <a:ext uri="{FF2B5EF4-FFF2-40B4-BE49-F238E27FC236}">
                <a16:creationId xmlns:a16="http://schemas.microsoft.com/office/drawing/2014/main" id="{3C8B6519-215D-F0F1-492A-DF488DBB4385}"/>
              </a:ext>
            </a:extLst>
          </p:cNvPr>
          <p:cNvGrpSpPr/>
          <p:nvPr/>
        </p:nvGrpSpPr>
        <p:grpSpPr>
          <a:xfrm>
            <a:off x="8769541" y="6088049"/>
            <a:ext cx="2238703" cy="483467"/>
            <a:chOff x="8769541" y="5032903"/>
            <a:chExt cx="2238703" cy="483467"/>
          </a:xfrm>
        </p:grpSpPr>
        <p:sp>
          <p:nvSpPr>
            <p:cNvPr id="239" name="Rectangle: Rounded Corners 126">
              <a:extLst>
                <a:ext uri="{FF2B5EF4-FFF2-40B4-BE49-F238E27FC236}">
                  <a16:creationId xmlns:a16="http://schemas.microsoft.com/office/drawing/2014/main" id="{91E77F05-2A5A-3183-3F83-42B5CC776B63}"/>
                </a:ext>
              </a:extLst>
            </p:cNvPr>
            <p:cNvSpPr/>
            <p:nvPr/>
          </p:nvSpPr>
          <p:spPr>
            <a:xfrm>
              <a:off x="8769541" y="5032903"/>
              <a:ext cx="2238703" cy="483467"/>
            </a:xfrm>
            <a:prstGeom prst="roundRect">
              <a:avLst/>
            </a:prstGeom>
            <a:solidFill>
              <a:srgbClr val="1F5B51">
                <a:lumMod val="50000"/>
              </a:srgbClr>
            </a:solidFill>
            <a:ln w="25400" cap="flat" cmpd="sng" algn="ctr">
              <a:solidFill>
                <a:srgbClr val="1F5B51">
                  <a:lumMod val="50000"/>
                </a:srgbClr>
              </a:solidFill>
              <a:prstDash val="solid"/>
            </a:ln>
            <a:effectLst/>
          </p:spPr>
          <p:txBody>
            <a:bodyPr lIns="50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$52</a:t>
              </a:r>
              <a:r>
                <a:rPr kumimoji="0" lang="es-MX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 mil </a:t>
              </a:r>
              <a:r>
                <a:rPr kumimoji="0" lang="es-MX" sz="1800" b="0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"/>
                  <a:ea typeface="+mn-ea"/>
                  <a:cs typeface="+mn-cs"/>
                </a:rPr>
                <a:t>mdp</a:t>
              </a: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/>
                <a:ea typeface="+mn-ea"/>
                <a:cs typeface="+mn-cs"/>
              </a:endParaRPr>
            </a:p>
          </p:txBody>
        </p:sp>
        <p:pic>
          <p:nvPicPr>
            <p:cNvPr id="240" name="Graphic 131">
              <a:extLst>
                <a:ext uri="{FF2B5EF4-FFF2-40B4-BE49-F238E27FC236}">
                  <a16:creationId xmlns:a16="http://schemas.microsoft.com/office/drawing/2014/main" id="{66EB69BE-F034-08A5-784C-8A44DD5B01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98561" y="5094636"/>
              <a:ext cx="360000" cy="360000"/>
            </a:xfrm>
            <a:prstGeom prst="rect">
              <a:avLst/>
            </a:prstGeom>
          </p:spPr>
        </p:pic>
      </p:grpSp>
      <p:sp>
        <p:nvSpPr>
          <p:cNvPr id="241" name="Oval 132">
            <a:extLst>
              <a:ext uri="{FF2B5EF4-FFF2-40B4-BE49-F238E27FC236}">
                <a16:creationId xmlns:a16="http://schemas.microsoft.com/office/drawing/2014/main" id="{DF053615-E06B-2B15-63B0-D27AF3FDEC44}"/>
              </a:ext>
            </a:extLst>
          </p:cNvPr>
          <p:cNvSpPr/>
          <p:nvPr/>
        </p:nvSpPr>
        <p:spPr>
          <a:xfrm>
            <a:off x="8179198" y="4100532"/>
            <a:ext cx="612000" cy="612000"/>
          </a:xfrm>
          <a:prstGeom prst="ellipse">
            <a:avLst/>
          </a:prstGeom>
          <a:solidFill>
            <a:srgbClr val="FFFFFF"/>
          </a:solidFill>
          <a:ln w="15875" cap="flat" cmpd="sng" algn="ctr">
            <a:solidFill>
              <a:srgbClr val="1F5B51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cxnSp>
        <p:nvCxnSpPr>
          <p:cNvPr id="242" name="Straight Connector 134">
            <a:extLst>
              <a:ext uri="{FF2B5EF4-FFF2-40B4-BE49-F238E27FC236}">
                <a16:creationId xmlns:a16="http://schemas.microsoft.com/office/drawing/2014/main" id="{72A11836-BA35-8A6B-6E0E-5CAED90E433B}"/>
              </a:ext>
            </a:extLst>
          </p:cNvPr>
          <p:cNvCxnSpPr/>
          <p:nvPr/>
        </p:nvCxnSpPr>
        <p:spPr>
          <a:xfrm>
            <a:off x="7887198" y="4166529"/>
            <a:ext cx="0" cy="2268000"/>
          </a:xfrm>
          <a:prstGeom prst="line">
            <a:avLst/>
          </a:prstGeom>
          <a:noFill/>
          <a:ln w="9525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</a:ln>
          <a:effectLst/>
        </p:spPr>
      </p:cxnSp>
      <p:pic>
        <p:nvPicPr>
          <p:cNvPr id="243" name="Graphic 140">
            <a:extLst>
              <a:ext uri="{FF2B5EF4-FFF2-40B4-BE49-F238E27FC236}">
                <a16:creationId xmlns:a16="http://schemas.microsoft.com/office/drawing/2014/main" id="{E432EE03-4656-4828-62BE-4C68CC92AD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4801" y="4208532"/>
            <a:ext cx="396000" cy="396000"/>
          </a:xfrm>
          <a:prstGeom prst="rect">
            <a:avLst/>
          </a:prstGeom>
        </p:spPr>
      </p:pic>
      <p:pic>
        <p:nvPicPr>
          <p:cNvPr id="244" name="Graphic 142">
            <a:extLst>
              <a:ext uri="{FF2B5EF4-FFF2-40B4-BE49-F238E27FC236}">
                <a16:creationId xmlns:a16="http://schemas.microsoft.com/office/drawing/2014/main" id="{0B9E0342-05CA-45BD-211A-F2AB154C12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287198" y="4208532"/>
            <a:ext cx="396000" cy="396000"/>
          </a:xfrm>
          <a:prstGeom prst="rect">
            <a:avLst/>
          </a:prstGeom>
        </p:spPr>
      </p:pic>
      <p:pic>
        <p:nvPicPr>
          <p:cNvPr id="245" name="Graphic 144">
            <a:extLst>
              <a:ext uri="{FF2B5EF4-FFF2-40B4-BE49-F238E27FC236}">
                <a16:creationId xmlns:a16="http://schemas.microsoft.com/office/drawing/2014/main" id="{65072035-627F-AA5E-3F7A-D0650B9EE0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68703" y="4167646"/>
            <a:ext cx="252000" cy="252000"/>
          </a:xfrm>
          <a:prstGeom prst="rect">
            <a:avLst/>
          </a:prstGeom>
        </p:spPr>
      </p:pic>
      <p:pic>
        <p:nvPicPr>
          <p:cNvPr id="246" name="Graphic 147">
            <a:extLst>
              <a:ext uri="{FF2B5EF4-FFF2-40B4-BE49-F238E27FC236}">
                <a16:creationId xmlns:a16="http://schemas.microsoft.com/office/drawing/2014/main" id="{9B8285BF-D1B0-BFF9-6FBF-DC4BF7A7B3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6840" y="4425333"/>
            <a:ext cx="216000" cy="216000"/>
          </a:xfrm>
          <a:prstGeom prst="rect">
            <a:avLst/>
          </a:prstGeom>
        </p:spPr>
      </p:pic>
      <p:pic>
        <p:nvPicPr>
          <p:cNvPr id="247" name="Graphic 157">
            <a:extLst>
              <a:ext uri="{FF2B5EF4-FFF2-40B4-BE49-F238E27FC236}">
                <a16:creationId xmlns:a16="http://schemas.microsoft.com/office/drawing/2014/main" id="{D637EEF7-57D3-D30E-F935-69126C3BD2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2534" y="4222153"/>
            <a:ext cx="180000" cy="180000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6CB1A2AF-A442-7894-9EF6-2A66A8D991E3}"/>
              </a:ext>
            </a:extLst>
          </p:cNvPr>
          <p:cNvSpPr/>
          <p:nvPr/>
        </p:nvSpPr>
        <p:spPr>
          <a:xfrm>
            <a:off x="4410075" y="4002493"/>
            <a:ext cx="3340274" cy="2709784"/>
          </a:xfrm>
          <a:prstGeom prst="roundRect">
            <a:avLst/>
          </a:prstGeom>
          <a:noFill/>
          <a:ln w="38100">
            <a:solidFill>
              <a:srgbClr val="9D244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5924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0201A-67C6-43CF-BE40-D4FD71E3F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3">
            <a:extLst>
              <a:ext uri="{FF2B5EF4-FFF2-40B4-BE49-F238E27FC236}">
                <a16:creationId xmlns:a16="http://schemas.microsoft.com/office/drawing/2014/main" id="{30BBFFF8-6DDA-DD69-33D1-C1EAD50769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4960548"/>
              </p:ext>
            </p:extLst>
          </p:nvPr>
        </p:nvGraphicFramePr>
        <p:xfrm>
          <a:off x="6143625" y="1849988"/>
          <a:ext cx="5744076" cy="444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A92A3F52-1B2E-5C06-0714-710FC13AB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50" y="97663"/>
            <a:ext cx="10301110" cy="884717"/>
          </a:xfrm>
        </p:spPr>
        <p:txBody>
          <a:bodyPr/>
          <a:lstStyle/>
          <a:p>
            <a:r>
              <a:rPr lang="es-ES" sz="2800"/>
              <a:t>Resumen de inversión y fuentes de financiamiento</a:t>
            </a:r>
            <a:endParaRPr lang="es-MX" sz="280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5BB844C-D504-1E8F-75C5-C905AC421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pPr/>
              <a:t>4</a:t>
            </a:fld>
            <a:endParaRPr lang="es-MX" b="1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C2F2604-801E-28A6-FB90-8737F4703033}"/>
              </a:ext>
            </a:extLst>
          </p:cNvPr>
          <p:cNvGraphicFramePr/>
          <p:nvPr/>
        </p:nvGraphicFramePr>
        <p:xfrm>
          <a:off x="325123" y="1547679"/>
          <a:ext cx="2556000" cy="50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hevron 8">
            <a:extLst>
              <a:ext uri="{FF2B5EF4-FFF2-40B4-BE49-F238E27FC236}">
                <a16:creationId xmlns:a16="http://schemas.microsoft.com/office/drawing/2014/main" id="{2C922DE2-A31F-8E91-42ED-EC200155A1CA}"/>
              </a:ext>
            </a:extLst>
          </p:cNvPr>
          <p:cNvSpPr/>
          <p:nvPr/>
        </p:nvSpPr>
        <p:spPr>
          <a:xfrm>
            <a:off x="335756" y="1132774"/>
            <a:ext cx="2556000" cy="312457"/>
          </a:xfrm>
          <a:prstGeom prst="chevron">
            <a:avLst/>
          </a:prstGeom>
          <a:solidFill>
            <a:srgbClr val="A4802C">
              <a:alpha val="99000"/>
            </a:srgbClr>
          </a:solidFill>
          <a:ln w="25400" cap="flat" cmpd="sng" algn="ctr">
            <a:solidFill>
              <a:srgbClr val="A4802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Inversión </a:t>
            </a:r>
          </a:p>
        </p:txBody>
      </p:sp>
      <p:sp>
        <p:nvSpPr>
          <p:cNvPr id="8" name="Chevron 8">
            <a:extLst>
              <a:ext uri="{FF2B5EF4-FFF2-40B4-BE49-F238E27FC236}">
                <a16:creationId xmlns:a16="http://schemas.microsoft.com/office/drawing/2014/main" id="{FF5CAAD4-DE19-6BB4-BDA4-C8853CD74C00}"/>
              </a:ext>
            </a:extLst>
          </p:cNvPr>
          <p:cNvSpPr/>
          <p:nvPr/>
        </p:nvSpPr>
        <p:spPr>
          <a:xfrm>
            <a:off x="3538265" y="1132774"/>
            <a:ext cx="8236243" cy="312457"/>
          </a:xfrm>
          <a:prstGeom prst="chevron">
            <a:avLst/>
          </a:prstGeom>
          <a:solidFill>
            <a:srgbClr val="A4802C">
              <a:alpha val="99000"/>
            </a:srgbClr>
          </a:solidFill>
          <a:ln w="25400" cap="flat" cmpd="sng" algn="ctr">
            <a:solidFill>
              <a:srgbClr val="A4802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Fuentes de Financiamiento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C693103-AB74-F2FC-0EA6-1EBE163050AA}"/>
              </a:ext>
            </a:extLst>
          </p:cNvPr>
          <p:cNvSpPr/>
          <p:nvPr/>
        </p:nvSpPr>
        <p:spPr>
          <a:xfrm>
            <a:off x="7656386" y="1589960"/>
            <a:ext cx="2484000" cy="319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noProof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Esquemas Mixtos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3683FE1-0E82-1B49-50C0-F1C0314A7171}"/>
              </a:ext>
            </a:extLst>
          </p:cNvPr>
          <p:cNvGrpSpPr/>
          <p:nvPr/>
        </p:nvGrpSpPr>
        <p:grpSpPr>
          <a:xfrm>
            <a:off x="7479479" y="5780151"/>
            <a:ext cx="1996950" cy="180000"/>
            <a:chOff x="6562725" y="6409423"/>
            <a:chExt cx="1996950" cy="180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8F80D90A-FED5-BA15-AB15-180E19B017E3}"/>
                </a:ext>
              </a:extLst>
            </p:cNvPr>
            <p:cNvSpPr/>
            <p:nvPr/>
          </p:nvSpPr>
          <p:spPr>
            <a:xfrm>
              <a:off x="6562725" y="6505575"/>
              <a:ext cx="72000" cy="72000"/>
            </a:xfrm>
            <a:prstGeom prst="rect">
              <a:avLst/>
            </a:prstGeom>
            <a:solidFill>
              <a:srgbClr val="69B5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noProof="0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C3F8C015-E30D-DD84-40E6-7F51421A17EA}"/>
                </a:ext>
              </a:extLst>
            </p:cNvPr>
            <p:cNvSpPr txBox="1"/>
            <p:nvPr/>
          </p:nvSpPr>
          <p:spPr>
            <a:xfrm>
              <a:off x="6579675" y="6409423"/>
              <a:ext cx="1980000" cy="18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b="1" noProof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Financiamiento en balance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C829F4E8-B332-C0B1-67AB-850575FDDC60}"/>
              </a:ext>
            </a:extLst>
          </p:cNvPr>
          <p:cNvGrpSpPr/>
          <p:nvPr/>
        </p:nvGrpSpPr>
        <p:grpSpPr>
          <a:xfrm>
            <a:off x="7479479" y="6046167"/>
            <a:ext cx="1996950" cy="246221"/>
            <a:chOff x="9102725" y="6287626"/>
            <a:chExt cx="1996950" cy="246221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14BD0119-3B95-FB13-5916-A5601F1ED3F7}"/>
                </a:ext>
              </a:extLst>
            </p:cNvPr>
            <p:cNvSpPr/>
            <p:nvPr/>
          </p:nvSpPr>
          <p:spPr>
            <a:xfrm>
              <a:off x="9102725" y="6383778"/>
              <a:ext cx="72000" cy="7200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noProof="0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ED7731C3-0B36-F9D5-4E6D-5B6D44C9DA87}"/>
                </a:ext>
              </a:extLst>
            </p:cNvPr>
            <p:cNvSpPr txBox="1"/>
            <p:nvPr/>
          </p:nvSpPr>
          <p:spPr>
            <a:xfrm>
              <a:off x="9119675" y="6287626"/>
              <a:ext cx="198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b="1" noProof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Recursos propios CFE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5AE265C-7FBF-F8E9-9E6D-E2A2A32BC7CF}"/>
              </a:ext>
            </a:extLst>
          </p:cNvPr>
          <p:cNvGrpSpPr/>
          <p:nvPr/>
        </p:nvGrpSpPr>
        <p:grpSpPr>
          <a:xfrm>
            <a:off x="9559925" y="6046167"/>
            <a:ext cx="1996950" cy="246221"/>
            <a:chOff x="9451975" y="4325509"/>
            <a:chExt cx="1996950" cy="246221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3CB06CB0-5FA4-507D-5A14-0CBB54ACAB44}"/>
                </a:ext>
              </a:extLst>
            </p:cNvPr>
            <p:cNvSpPr/>
            <p:nvPr/>
          </p:nvSpPr>
          <p:spPr>
            <a:xfrm>
              <a:off x="9451975" y="4421661"/>
              <a:ext cx="72000" cy="72000"/>
            </a:xfrm>
            <a:prstGeom prst="rect">
              <a:avLst/>
            </a:prstGeom>
            <a:solidFill>
              <a:srgbClr val="AC76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noProof="0"/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C424ACD-3FAA-61F5-E05F-8C183270CC34}"/>
                </a:ext>
              </a:extLst>
            </p:cNvPr>
            <p:cNvSpPr txBox="1"/>
            <p:nvPr/>
          </p:nvSpPr>
          <p:spPr>
            <a:xfrm>
              <a:off x="9468925" y="4325509"/>
              <a:ext cx="198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b="1" noProof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Fibra-E</a:t>
              </a:r>
            </a:p>
          </p:txBody>
        </p:sp>
      </p:grp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9D320940-90E4-1D2B-6802-849D9CFF18DB}"/>
              </a:ext>
            </a:extLst>
          </p:cNvPr>
          <p:cNvGraphicFramePr>
            <a:graphicFrameLocks/>
          </p:cNvGraphicFramePr>
          <p:nvPr/>
        </p:nvGraphicFramePr>
        <p:xfrm>
          <a:off x="3527441" y="1513828"/>
          <a:ext cx="2595534" cy="52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616E0916-E633-F19E-0125-CED9DFB09CB9}"/>
              </a:ext>
            </a:extLst>
          </p:cNvPr>
          <p:cNvSpPr txBox="1"/>
          <p:nvPr/>
        </p:nvSpPr>
        <p:spPr>
          <a:xfrm>
            <a:off x="4409324" y="1516250"/>
            <a:ext cx="827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noProof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37,526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BA22AAC-BF0B-E67B-BEF4-9BBD2FAFC16E}"/>
              </a:ext>
            </a:extLst>
          </p:cNvPr>
          <p:cNvSpPr txBox="1"/>
          <p:nvPr/>
        </p:nvSpPr>
        <p:spPr>
          <a:xfrm>
            <a:off x="3831657" y="4257478"/>
            <a:ext cx="1982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Financiamiento </a:t>
            </a:r>
          </a:p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balance</a:t>
            </a:r>
          </a:p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7,539</a:t>
            </a:r>
          </a:p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(20.1%)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6BDAD5E-621B-8C92-906F-320A0C0735C3}"/>
              </a:ext>
            </a:extLst>
          </p:cNvPr>
          <p:cNvSpPr txBox="1"/>
          <p:nvPr/>
        </p:nvSpPr>
        <p:spPr>
          <a:xfrm>
            <a:off x="3831657" y="5211207"/>
            <a:ext cx="1982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Recursos propios CFE</a:t>
            </a:r>
          </a:p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7,434</a:t>
            </a:r>
          </a:p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(19.8%)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0D0EA77-8318-EB85-F3B7-7BC6D21BF069}"/>
              </a:ext>
            </a:extLst>
          </p:cNvPr>
          <p:cNvSpPr txBox="1"/>
          <p:nvPr/>
        </p:nvSpPr>
        <p:spPr>
          <a:xfrm>
            <a:off x="3840710" y="5997797"/>
            <a:ext cx="1982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Fibra-E 2,473 (6.6%)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C689A3A-C6AE-DC71-2E9A-DA49146497CB}"/>
              </a:ext>
            </a:extLst>
          </p:cNvPr>
          <p:cNvSpPr txBox="1"/>
          <p:nvPr/>
        </p:nvSpPr>
        <p:spPr>
          <a:xfrm>
            <a:off x="6157275" y="2395317"/>
            <a:ext cx="1188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1600" b="1" noProof="0">
                <a:solidFill>
                  <a:srgbClr val="155B4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Generación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7BFC8F8-458E-A06B-5F9A-09FD1ADCE712}"/>
              </a:ext>
            </a:extLst>
          </p:cNvPr>
          <p:cNvSpPr txBox="1"/>
          <p:nvPr/>
        </p:nvSpPr>
        <p:spPr>
          <a:xfrm>
            <a:off x="6157275" y="3309771"/>
            <a:ext cx="11880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1400" b="1" noProof="0">
                <a:solidFill>
                  <a:srgbClr val="B4521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Transmisión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446CD843-4E34-C0A1-830D-3E5AF064316E}"/>
              </a:ext>
            </a:extLst>
          </p:cNvPr>
          <p:cNvSpPr txBox="1"/>
          <p:nvPr/>
        </p:nvSpPr>
        <p:spPr>
          <a:xfrm>
            <a:off x="6157275" y="4233410"/>
            <a:ext cx="11880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1400" b="1" noProof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Distribución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102B5F4-9BAC-B5B2-5DAF-57033D61ECE0}"/>
              </a:ext>
            </a:extLst>
          </p:cNvPr>
          <p:cNvSpPr txBox="1"/>
          <p:nvPr/>
        </p:nvSpPr>
        <p:spPr>
          <a:xfrm>
            <a:off x="6589275" y="5138580"/>
            <a:ext cx="756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MX" sz="1600" b="1" noProof="0">
                <a:solidFill>
                  <a:srgbClr val="74163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Ductos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924B89B-A6F3-0D45-28B7-500423E852EF}"/>
              </a:ext>
            </a:extLst>
          </p:cNvPr>
          <p:cNvSpPr txBox="1"/>
          <p:nvPr/>
        </p:nvSpPr>
        <p:spPr>
          <a:xfrm>
            <a:off x="3845512" y="2700056"/>
            <a:ext cx="1982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Financiamiento fuera</a:t>
            </a:r>
          </a:p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balance</a:t>
            </a:r>
          </a:p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20,080</a:t>
            </a:r>
          </a:p>
          <a:p>
            <a:pPr algn="ctr"/>
            <a:r>
              <a:rPr lang="es-MX" sz="1200" b="1" noProof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(53.5%)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1B3B099D-380E-ADBB-087F-FA4D37A85E70}"/>
              </a:ext>
            </a:extLst>
          </p:cNvPr>
          <p:cNvGrpSpPr/>
          <p:nvPr/>
        </p:nvGrpSpPr>
        <p:grpSpPr>
          <a:xfrm>
            <a:off x="9556126" y="5770454"/>
            <a:ext cx="2818325" cy="246221"/>
            <a:chOff x="9105276" y="6477477"/>
            <a:chExt cx="2818325" cy="246221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FF183B16-4783-545F-6FEB-44E608445690}"/>
                </a:ext>
              </a:extLst>
            </p:cNvPr>
            <p:cNvSpPr/>
            <p:nvPr/>
          </p:nvSpPr>
          <p:spPr>
            <a:xfrm>
              <a:off x="9109075" y="6577174"/>
              <a:ext cx="72000" cy="720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noProof="0"/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52E5FD40-3E58-1163-9030-5F2D5E220992}"/>
                </a:ext>
              </a:extLst>
            </p:cNvPr>
            <p:cNvSpPr txBox="1"/>
            <p:nvPr/>
          </p:nvSpPr>
          <p:spPr>
            <a:xfrm>
              <a:off x="9105276" y="6477477"/>
              <a:ext cx="28183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000" b="1" noProof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Financiamiento fuera de balance</a:t>
              </a:r>
            </a:p>
          </p:txBody>
        </p:sp>
      </p:grpSp>
      <p:sp>
        <p:nvSpPr>
          <p:cNvPr id="5" name="Text 1">
            <a:extLst>
              <a:ext uri="{FF2B5EF4-FFF2-40B4-BE49-F238E27FC236}">
                <a16:creationId xmlns:a16="http://schemas.microsoft.com/office/drawing/2014/main" id="{9D94C37A-6C31-D404-DF1E-31AEC626DBC6}"/>
              </a:ext>
            </a:extLst>
          </p:cNvPr>
          <p:cNvSpPr/>
          <p:nvPr/>
        </p:nvSpPr>
        <p:spPr>
          <a:xfrm>
            <a:off x="398831" y="6645282"/>
            <a:ext cx="10972800" cy="2165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Nota: </a:t>
            </a:r>
            <a:r>
              <a:rPr lang="en-US" sz="100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Cifras</a:t>
            </a:r>
            <a:r>
              <a:rPr lang="en-US" sz="1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00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</a:t>
            </a:r>
            <a:r>
              <a:rPr lang="en-US" sz="1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00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millones</a:t>
            </a:r>
            <a:r>
              <a:rPr lang="en-US" sz="1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</a:t>
            </a:r>
            <a:r>
              <a:rPr lang="en-US" sz="100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dólares</a:t>
            </a:r>
            <a:r>
              <a:rPr lang="en-US" sz="1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91CAE4E1-B04B-5AF0-693B-FFB94D35FEC7}"/>
              </a:ext>
            </a:extLst>
          </p:cNvPr>
          <p:cNvSpPr/>
          <p:nvPr/>
        </p:nvSpPr>
        <p:spPr>
          <a:xfrm rot="5400000">
            <a:off x="8813144" y="751848"/>
            <a:ext cx="185464" cy="250082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3A9DBD45-E58E-71DA-D76F-E068FDB5DAF6}"/>
              </a:ext>
            </a:extLst>
          </p:cNvPr>
          <p:cNvCxnSpPr>
            <a:cxnSpLocks/>
          </p:cNvCxnSpPr>
          <p:nvPr/>
        </p:nvCxnSpPr>
        <p:spPr>
          <a:xfrm>
            <a:off x="10155327" y="2127287"/>
            <a:ext cx="0" cy="80060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6C5E52CD-1BC1-AEB4-84CC-56425781BE80}"/>
              </a:ext>
            </a:extLst>
          </p:cNvPr>
          <p:cNvCxnSpPr>
            <a:cxnSpLocks/>
          </p:cNvCxnSpPr>
          <p:nvPr/>
        </p:nvCxnSpPr>
        <p:spPr>
          <a:xfrm>
            <a:off x="7655463" y="2127287"/>
            <a:ext cx="0" cy="80060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888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B9F1-62A8-2959-5F39-4B2295718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9DEBECA-C0F0-14B9-1AAC-E820A0FB8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7" y="117148"/>
            <a:ext cx="10301110" cy="884717"/>
          </a:xfrm>
        </p:spPr>
        <p:txBody>
          <a:bodyPr/>
          <a:lstStyle/>
          <a:p>
            <a:r>
              <a:rPr lang="es-ES" sz="2800" dirty="0"/>
              <a:t>Estatus Proyectos de Transmisión</a:t>
            </a:r>
            <a:endParaRPr lang="es-MX" sz="2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D53968-6324-2C12-9E5A-082D564E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pPr/>
              <a:t>5</a:t>
            </a:fld>
            <a:endParaRPr lang="es-MX" b="1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2D4F9EC7-3048-6CB6-AD06-1A836B5CC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27935"/>
              </p:ext>
            </p:extLst>
          </p:nvPr>
        </p:nvGraphicFramePr>
        <p:xfrm>
          <a:off x="628650" y="1330324"/>
          <a:ext cx="10396715" cy="4489452"/>
        </p:xfrm>
        <a:graphic>
          <a:graphicData uri="http://schemas.openxmlformats.org/drawingml/2006/table">
            <a:tbl>
              <a:tblPr firstRow="1" firstCol="1" bandRow="1"/>
              <a:tblGrid>
                <a:gridCol w="2188661">
                  <a:extLst>
                    <a:ext uri="{9D8B030D-6E8A-4147-A177-3AD203B41FA5}">
                      <a16:colId xmlns:a16="http://schemas.microsoft.com/office/drawing/2014/main" val="3158710346"/>
                    </a:ext>
                  </a:extLst>
                </a:gridCol>
                <a:gridCol w="1805355">
                  <a:extLst>
                    <a:ext uri="{9D8B030D-6E8A-4147-A177-3AD203B41FA5}">
                      <a16:colId xmlns:a16="http://schemas.microsoft.com/office/drawing/2014/main" val="1046117022"/>
                    </a:ext>
                  </a:extLst>
                </a:gridCol>
                <a:gridCol w="2133075">
                  <a:extLst>
                    <a:ext uri="{9D8B030D-6E8A-4147-A177-3AD203B41FA5}">
                      <a16:colId xmlns:a16="http://schemas.microsoft.com/office/drawing/2014/main" val="3449754503"/>
                    </a:ext>
                  </a:extLst>
                </a:gridCol>
                <a:gridCol w="1807671">
                  <a:extLst>
                    <a:ext uri="{9D8B030D-6E8A-4147-A177-3AD203B41FA5}">
                      <a16:colId xmlns:a16="http://schemas.microsoft.com/office/drawing/2014/main" val="1792898617"/>
                    </a:ext>
                  </a:extLst>
                </a:gridCol>
                <a:gridCol w="2461953">
                  <a:extLst>
                    <a:ext uri="{9D8B030D-6E8A-4147-A177-3AD203B41FA5}">
                      <a16:colId xmlns:a16="http://schemas.microsoft.com/office/drawing/2014/main" val="1594926136"/>
                    </a:ext>
                  </a:extLst>
                </a:gridCol>
              </a:tblGrid>
              <a:tr h="419694"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1800" b="1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Portafolio de proyectos por actividad</a:t>
                      </a:r>
                      <a:endParaRPr lang="es-MX" sz="200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292154"/>
                  </a:ext>
                </a:extLst>
              </a:tr>
              <a:tr h="83938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1800" b="1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Estatus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1800" b="1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# Proyectos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1800" b="1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Programado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1800" b="1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Ejercido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1800" b="1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Avance General %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399266"/>
                  </a:ext>
                </a:extLst>
              </a:tr>
              <a:tr h="578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 Operación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56 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5,038 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4,203 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83%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6727021"/>
                  </a:ext>
                </a:extLst>
              </a:tr>
              <a:tr h="578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Ejecución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79 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65,613 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34,930 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53%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103615"/>
                  </a:ext>
                </a:extLst>
              </a:tr>
              <a:tr h="578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 concurso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 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7,702 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 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0%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699985"/>
                  </a:ext>
                </a:extLst>
              </a:tr>
              <a:tr h="578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concursar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 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54,500 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189 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0%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169342"/>
                  </a:ext>
                </a:extLst>
              </a:tr>
              <a:tr h="9156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B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b="1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175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B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b="1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132,854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B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b="1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39,359</a:t>
                      </a:r>
                      <a:endParaRPr lang="es-MX" sz="200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B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ES" sz="2000" b="1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30%</a:t>
                      </a:r>
                      <a:endParaRPr lang="es-MX" sz="20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CB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091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755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8C4B243-0E33-066B-D302-7C614F9F3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99D0BCA-6523-8104-3681-CE917830BB1D}"/>
              </a:ext>
            </a:extLst>
          </p:cNvPr>
          <p:cNvSpPr/>
          <p:nvPr/>
        </p:nvSpPr>
        <p:spPr>
          <a:xfrm>
            <a:off x="9093200" y="0"/>
            <a:ext cx="3098780" cy="6858000"/>
          </a:xfrm>
          <a:prstGeom prst="rect">
            <a:avLst/>
          </a:prstGeom>
          <a:solidFill>
            <a:srgbClr val="DADADA">
              <a:alpha val="7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395FECF-EE2B-B6CB-73EA-7DCB8F5DC478}"/>
              </a:ext>
            </a:extLst>
          </p:cNvPr>
          <p:cNvSpPr txBox="1"/>
          <p:nvPr/>
        </p:nvSpPr>
        <p:spPr>
          <a:xfrm>
            <a:off x="9410700" y="2961913"/>
            <a:ext cx="2603500" cy="830997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="1" i="1">
                <a:solidFill>
                  <a:srgbClr val="00444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Instrumentos de Financiamiento</a:t>
            </a:r>
            <a:endParaRPr kumimoji="0" lang="es-MX" sz="2400" b="1" i="1" u="none" strike="noStrike" kern="1200" cap="none" spc="0" normalizeH="0" baseline="0" noProof="0">
              <a:ln>
                <a:noFill/>
              </a:ln>
              <a:solidFill>
                <a:srgbClr val="004442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375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CEAE2-47D1-6574-D872-2506B3F2C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8E51551-DE33-2EFA-1982-DEB991579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8" y="251901"/>
            <a:ext cx="10301110" cy="884717"/>
          </a:xfrm>
        </p:spPr>
        <p:txBody>
          <a:bodyPr/>
          <a:lstStyle/>
          <a:p>
            <a:r>
              <a:rPr lang="es-ES" sz="2800" dirty="0"/>
              <a:t>Fideicomiso de transmisión</a:t>
            </a:r>
            <a:endParaRPr lang="es-MX" sz="2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7F4F33-6C79-A030-0414-C6847949F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pPr/>
              <a:t>7</a:t>
            </a:fld>
            <a:endParaRPr lang="es-MX" b="1"/>
          </a:p>
        </p:txBody>
      </p:sp>
      <p:sp>
        <p:nvSpPr>
          <p:cNvPr id="6" name="Rectángulo: esquinas redondeadas 52">
            <a:extLst>
              <a:ext uri="{FF2B5EF4-FFF2-40B4-BE49-F238E27FC236}">
                <a16:creationId xmlns:a16="http://schemas.microsoft.com/office/drawing/2014/main" id="{603D83C8-62E8-28AC-2C16-3D9EC5CCECD2}"/>
              </a:ext>
            </a:extLst>
          </p:cNvPr>
          <p:cNvSpPr/>
          <p:nvPr/>
        </p:nvSpPr>
        <p:spPr>
          <a:xfrm>
            <a:off x="772229" y="5902763"/>
            <a:ext cx="10926859" cy="785624"/>
          </a:xfrm>
          <a:prstGeom prst="roundRect">
            <a:avLst/>
          </a:prstGeom>
          <a:solidFill>
            <a:srgbClr val="015031"/>
          </a:solidFill>
          <a:ln w="12700">
            <a:solidFill>
              <a:srgbClr val="01503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i="0" u="none" strike="noStrike" kern="0" cap="none" spc="0" normalizeH="0" baseline="0" noProof="0">
              <a:ln>
                <a:noFill/>
              </a:ln>
              <a:solidFill>
                <a:srgbClr val="01503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F20B3-F8F8-5E73-6E89-A7349E6BCA23}"/>
              </a:ext>
            </a:extLst>
          </p:cNvPr>
          <p:cNvSpPr txBox="1"/>
          <p:nvPr/>
        </p:nvSpPr>
        <p:spPr>
          <a:xfrm>
            <a:off x="2406036" y="5980587"/>
            <a:ext cx="9187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</a:t>
            </a:r>
            <a:r>
              <a:rPr lang="es-MX" sz="1600" b="1" dirty="0">
                <a:solidFill>
                  <a:srgbClr val="A5812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CFE optimiza su portafolio de diversas estrategias de financiamiento </a:t>
            </a:r>
            <a:r>
              <a:rPr lang="es-MX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 permitir el despliegue de infraestructura salvaguardando su salud financiera</a:t>
            </a:r>
            <a:endParaRPr lang="es-MX" sz="1600" b="1" dirty="0">
              <a:solidFill>
                <a:srgbClr val="FFC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95FA24B-89A5-B239-A5E9-30EECC2220B8}"/>
              </a:ext>
            </a:extLst>
          </p:cNvPr>
          <p:cNvCxnSpPr>
            <a:cxnSpLocks/>
          </p:cNvCxnSpPr>
          <p:nvPr/>
        </p:nvCxnSpPr>
        <p:spPr>
          <a:xfrm>
            <a:off x="2300326" y="6037977"/>
            <a:ext cx="0" cy="515197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3F6F2A3-25E7-7E18-55DB-54E3A2D9FB64}"/>
              </a:ext>
            </a:extLst>
          </p:cNvPr>
          <p:cNvCxnSpPr>
            <a:cxnSpLocks/>
          </p:cNvCxnSpPr>
          <p:nvPr/>
        </p:nvCxnSpPr>
        <p:spPr>
          <a:xfrm>
            <a:off x="772230" y="1273776"/>
            <a:ext cx="2771812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A137D32-FE7C-DCCC-2EAE-6BADF7351A8E}"/>
              </a:ext>
            </a:extLst>
          </p:cNvPr>
          <p:cNvSpPr txBox="1"/>
          <p:nvPr/>
        </p:nvSpPr>
        <p:spPr>
          <a:xfrm>
            <a:off x="3544042" y="955366"/>
            <a:ext cx="490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Fuente de inversión en infraestructura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B1A2499-6389-CD79-E036-45C986DE97D6}"/>
              </a:ext>
            </a:extLst>
          </p:cNvPr>
          <p:cNvCxnSpPr>
            <a:cxnSpLocks/>
          </p:cNvCxnSpPr>
          <p:nvPr/>
        </p:nvCxnSpPr>
        <p:spPr>
          <a:xfrm flipV="1">
            <a:off x="8451774" y="1273776"/>
            <a:ext cx="2962695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áfico 52" descr="Tendencia al alza con relleno sólido">
            <a:extLst>
              <a:ext uri="{FF2B5EF4-FFF2-40B4-BE49-F238E27FC236}">
                <a16:creationId xmlns:a16="http://schemas.microsoft.com/office/drawing/2014/main" id="{CD6D22D3-57AD-963A-B549-CCD4BC7248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387" y="5941259"/>
            <a:ext cx="697745" cy="697745"/>
          </a:xfrm>
          <a:prstGeom prst="rect">
            <a:avLst/>
          </a:prstGeom>
        </p:spPr>
      </p:pic>
      <p:pic>
        <p:nvPicPr>
          <p:cNvPr id="55" name="Gráfico 54" descr="Tarjeta de crédito con relleno sólido">
            <a:extLst>
              <a:ext uri="{FF2B5EF4-FFF2-40B4-BE49-F238E27FC236}">
                <a16:creationId xmlns:a16="http://schemas.microsoft.com/office/drawing/2014/main" id="{2581A9AE-9469-04FB-2013-DCB1140978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6872" y="5979077"/>
            <a:ext cx="697745" cy="697745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86E41CC-58B3-3644-9325-329A21D787E4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763086" y="4766648"/>
            <a:ext cx="3940345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7">
            <a:extLst>
              <a:ext uri="{FF2B5EF4-FFF2-40B4-BE49-F238E27FC236}">
                <a16:creationId xmlns:a16="http://schemas.microsoft.com/office/drawing/2014/main" id="{F48E872E-2C3E-6758-EA88-F81391B2FD1F}"/>
              </a:ext>
            </a:extLst>
          </p:cNvPr>
          <p:cNvSpPr txBox="1"/>
          <p:nvPr/>
        </p:nvSpPr>
        <p:spPr>
          <a:xfrm>
            <a:off x="4703431" y="4597371"/>
            <a:ext cx="2552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Beneficios de esquema</a:t>
            </a:r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DAEA6A47-E6C1-AB26-0CF1-3EFB7F83F6D8}"/>
              </a:ext>
            </a:extLst>
          </p:cNvPr>
          <p:cNvCxnSpPr>
            <a:cxnSpLocks/>
          </p:cNvCxnSpPr>
          <p:nvPr/>
        </p:nvCxnSpPr>
        <p:spPr>
          <a:xfrm>
            <a:off x="4312708" y="5024246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8">
            <a:extLst>
              <a:ext uri="{FF2B5EF4-FFF2-40B4-BE49-F238E27FC236}">
                <a16:creationId xmlns:a16="http://schemas.microsoft.com/office/drawing/2014/main" id="{41F69E72-649C-20CC-F0C5-4B2B27CD1F90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7255808" y="4766648"/>
            <a:ext cx="4149517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6">
            <a:extLst>
              <a:ext uri="{FF2B5EF4-FFF2-40B4-BE49-F238E27FC236}">
                <a16:creationId xmlns:a16="http://schemas.microsoft.com/office/drawing/2014/main" id="{16F1317F-D8CA-8AAE-F0A3-1308020D80EB}"/>
              </a:ext>
            </a:extLst>
          </p:cNvPr>
          <p:cNvCxnSpPr>
            <a:cxnSpLocks/>
          </p:cNvCxnSpPr>
          <p:nvPr/>
        </p:nvCxnSpPr>
        <p:spPr>
          <a:xfrm>
            <a:off x="7862330" y="5024246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13">
            <a:extLst>
              <a:ext uri="{FF2B5EF4-FFF2-40B4-BE49-F238E27FC236}">
                <a16:creationId xmlns:a16="http://schemas.microsoft.com/office/drawing/2014/main" id="{6CA59B75-8B31-0C7D-9141-1CF6454FB011}"/>
              </a:ext>
            </a:extLst>
          </p:cNvPr>
          <p:cNvSpPr/>
          <p:nvPr/>
        </p:nvSpPr>
        <p:spPr>
          <a:xfrm>
            <a:off x="983439" y="4915601"/>
            <a:ext cx="732486" cy="732486"/>
          </a:xfrm>
          <a:prstGeom prst="ellipse">
            <a:avLst/>
          </a:prstGeom>
          <a:solidFill>
            <a:srgbClr val="102E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Oval 115">
            <a:extLst>
              <a:ext uri="{FF2B5EF4-FFF2-40B4-BE49-F238E27FC236}">
                <a16:creationId xmlns:a16="http://schemas.microsoft.com/office/drawing/2014/main" id="{D0B8B3BD-19AA-E289-6A5A-32F9ED3CAF3A}"/>
              </a:ext>
            </a:extLst>
          </p:cNvPr>
          <p:cNvSpPr/>
          <p:nvPr/>
        </p:nvSpPr>
        <p:spPr>
          <a:xfrm>
            <a:off x="4661289" y="4915601"/>
            <a:ext cx="732486" cy="732486"/>
          </a:xfrm>
          <a:prstGeom prst="ellipse">
            <a:avLst/>
          </a:prstGeom>
          <a:solidFill>
            <a:srgbClr val="9D24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Oval 117">
            <a:extLst>
              <a:ext uri="{FF2B5EF4-FFF2-40B4-BE49-F238E27FC236}">
                <a16:creationId xmlns:a16="http://schemas.microsoft.com/office/drawing/2014/main" id="{C409CADC-261F-3A04-69CC-29541A64E594}"/>
              </a:ext>
            </a:extLst>
          </p:cNvPr>
          <p:cNvSpPr/>
          <p:nvPr/>
        </p:nvSpPr>
        <p:spPr>
          <a:xfrm>
            <a:off x="8206840" y="4915601"/>
            <a:ext cx="732486" cy="732486"/>
          </a:xfrm>
          <a:prstGeom prst="ellipse">
            <a:avLst/>
          </a:prstGeom>
          <a:solidFill>
            <a:srgbClr val="B790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4" name="TextBox 119">
            <a:extLst>
              <a:ext uri="{FF2B5EF4-FFF2-40B4-BE49-F238E27FC236}">
                <a16:creationId xmlns:a16="http://schemas.microsoft.com/office/drawing/2014/main" id="{6A3A2C77-051D-7D81-B293-073D66F537E5}"/>
              </a:ext>
            </a:extLst>
          </p:cNvPr>
          <p:cNvSpPr txBox="1"/>
          <p:nvPr/>
        </p:nvSpPr>
        <p:spPr>
          <a:xfrm>
            <a:off x="1727066" y="4945579"/>
            <a:ext cx="2875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Salud financiera</a:t>
            </a:r>
          </a:p>
        </p:txBody>
      </p:sp>
      <p:sp>
        <p:nvSpPr>
          <p:cNvPr id="15" name="TextBox 121">
            <a:extLst>
              <a:ext uri="{FF2B5EF4-FFF2-40B4-BE49-F238E27FC236}">
                <a16:creationId xmlns:a16="http://schemas.microsoft.com/office/drawing/2014/main" id="{2E73249A-32A7-28FB-6AD7-59782EB4839F}"/>
              </a:ext>
            </a:extLst>
          </p:cNvPr>
          <p:cNvSpPr txBox="1"/>
          <p:nvPr/>
        </p:nvSpPr>
        <p:spPr>
          <a:xfrm>
            <a:off x="5410339" y="4945579"/>
            <a:ext cx="2369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rgbClr val="6112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Trazabilidad</a:t>
            </a:r>
          </a:p>
        </p:txBody>
      </p:sp>
      <p:sp>
        <p:nvSpPr>
          <p:cNvPr id="16" name="TextBox 123">
            <a:extLst>
              <a:ext uri="{FF2B5EF4-FFF2-40B4-BE49-F238E27FC236}">
                <a16:creationId xmlns:a16="http://schemas.microsoft.com/office/drawing/2014/main" id="{9B6781AF-8527-36CD-F8BF-93099A61F4CC}"/>
              </a:ext>
            </a:extLst>
          </p:cNvPr>
          <p:cNvSpPr txBox="1"/>
          <p:nvPr/>
        </p:nvSpPr>
        <p:spPr>
          <a:xfrm>
            <a:off x="8955890" y="4945579"/>
            <a:ext cx="2378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Acceso a financiamiento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B8D7891-112B-3103-8002-5A83E3C052D4}"/>
              </a:ext>
            </a:extLst>
          </p:cNvPr>
          <p:cNvSpPr txBox="1"/>
          <p:nvPr/>
        </p:nvSpPr>
        <p:spPr>
          <a:xfrm>
            <a:off x="1727066" y="5189466"/>
            <a:ext cx="2323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Inversiones no comprometen balance financiero de la empresa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BA7EDD1E-9997-FE27-9AE6-2FBB546F575E}"/>
              </a:ext>
            </a:extLst>
          </p:cNvPr>
          <p:cNvSpPr txBox="1"/>
          <p:nvPr/>
        </p:nvSpPr>
        <p:spPr>
          <a:xfrm>
            <a:off x="5410339" y="5183229"/>
            <a:ext cx="2451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Transparencia en gasto asociado a los proyectos de transmisión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96FFD63A-5803-B9AA-82DC-094A6F9B5767}"/>
              </a:ext>
            </a:extLst>
          </p:cNvPr>
          <p:cNvSpPr txBox="1"/>
          <p:nvPr/>
        </p:nvSpPr>
        <p:spPr>
          <a:xfrm>
            <a:off x="8955891" y="518322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Posibilidad de buscar financiamiento a través del fideicomiso</a:t>
            </a:r>
          </a:p>
        </p:txBody>
      </p:sp>
      <p:pic>
        <p:nvPicPr>
          <p:cNvPr id="20" name="Graphic 132" descr="Semillas germinando con relleno sólido">
            <a:extLst>
              <a:ext uri="{FF2B5EF4-FFF2-40B4-BE49-F238E27FC236}">
                <a16:creationId xmlns:a16="http://schemas.microsoft.com/office/drawing/2014/main" id="{D2126A6D-7854-BED4-E439-EDC10B4EFB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44483" y="5053244"/>
            <a:ext cx="457200" cy="457200"/>
          </a:xfrm>
          <a:prstGeom prst="rect">
            <a:avLst/>
          </a:prstGeom>
        </p:spPr>
      </p:pic>
      <p:pic>
        <p:nvPicPr>
          <p:cNvPr id="27" name="Graphic 136" descr="Médico con relleno sólido">
            <a:extLst>
              <a:ext uri="{FF2B5EF4-FFF2-40B4-BE49-F238E27FC236}">
                <a16:creationId xmlns:a16="http://schemas.microsoft.com/office/drawing/2014/main" id="{03FBC8E4-C8A3-4D1C-E3E3-4AE29DDD76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68373" y="5021100"/>
            <a:ext cx="568865" cy="568865"/>
          </a:xfrm>
          <a:prstGeom prst="rect">
            <a:avLst/>
          </a:prstGeom>
        </p:spPr>
      </p:pic>
      <p:pic>
        <p:nvPicPr>
          <p:cNvPr id="29" name="Graphic 134">
            <a:extLst>
              <a:ext uri="{FF2B5EF4-FFF2-40B4-BE49-F238E27FC236}">
                <a16:creationId xmlns:a16="http://schemas.microsoft.com/office/drawing/2014/main" id="{F49D2BD9-1649-794E-F23B-FF53485280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2431" y="5050269"/>
            <a:ext cx="422429" cy="422429"/>
          </a:xfrm>
          <a:prstGeom prst="rect">
            <a:avLst/>
          </a:prstGeom>
        </p:spPr>
      </p:pic>
      <p:graphicFrame>
        <p:nvGraphicFramePr>
          <p:cNvPr id="39" name="Diagrama 38">
            <a:extLst>
              <a:ext uri="{FF2B5EF4-FFF2-40B4-BE49-F238E27FC236}">
                <a16:creationId xmlns:a16="http://schemas.microsoft.com/office/drawing/2014/main" id="{AD817B07-7AC1-03EB-4AEE-ADCAFE3064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193648"/>
              </p:ext>
            </p:extLst>
          </p:nvPr>
        </p:nvGraphicFramePr>
        <p:xfrm>
          <a:off x="658501" y="1483681"/>
          <a:ext cx="10642235" cy="287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4266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CAF24-0CBF-52EE-CC9E-5E44A8536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91778DA-E6DB-99BA-5BC5-8D8F5886C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8" y="251901"/>
            <a:ext cx="10301110" cy="884717"/>
          </a:xfrm>
        </p:spPr>
        <p:txBody>
          <a:bodyPr/>
          <a:lstStyle/>
          <a:p>
            <a:r>
              <a:rPr lang="es-ES" sz="2800" dirty="0"/>
              <a:t>Transmisión para proyectos mixtos</a:t>
            </a:r>
            <a:endParaRPr lang="es-MX" sz="2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63D062-28E7-A9DC-3665-4F189B1B1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/>
              <a:t>8</a:t>
            </a:fld>
            <a:endParaRPr lang="es-MX" b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0" name="Rectangle: Rounded Corners 3">
            <a:extLst>
              <a:ext uri="{FF2B5EF4-FFF2-40B4-BE49-F238E27FC236}">
                <a16:creationId xmlns:a16="http://schemas.microsoft.com/office/drawing/2014/main" id="{C38B20F3-E294-6F7F-A381-D1F7658E2A6A}"/>
              </a:ext>
            </a:extLst>
          </p:cNvPr>
          <p:cNvSpPr/>
          <p:nvPr/>
        </p:nvSpPr>
        <p:spPr>
          <a:xfrm>
            <a:off x="1817188" y="4175891"/>
            <a:ext cx="5567610" cy="23169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5" name="Straight Connector 1">
            <a:extLst>
              <a:ext uri="{FF2B5EF4-FFF2-40B4-BE49-F238E27FC236}">
                <a16:creationId xmlns:a16="http://schemas.microsoft.com/office/drawing/2014/main" id="{C9B6E8C2-2045-570F-CF5F-5E0192BAF0F8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763086" y="4766648"/>
            <a:ext cx="3940345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: esquinas redondeadas 52">
            <a:extLst>
              <a:ext uri="{FF2B5EF4-FFF2-40B4-BE49-F238E27FC236}">
                <a16:creationId xmlns:a16="http://schemas.microsoft.com/office/drawing/2014/main" id="{3E330128-09B4-7329-6A7E-251DBBDA0B3D}"/>
              </a:ext>
            </a:extLst>
          </p:cNvPr>
          <p:cNvSpPr/>
          <p:nvPr/>
        </p:nvSpPr>
        <p:spPr>
          <a:xfrm>
            <a:off x="772229" y="5902763"/>
            <a:ext cx="10926859" cy="785624"/>
          </a:xfrm>
          <a:prstGeom prst="roundRect">
            <a:avLst/>
          </a:prstGeom>
          <a:solidFill>
            <a:srgbClr val="015031"/>
          </a:solidFill>
          <a:ln w="12700">
            <a:solidFill>
              <a:srgbClr val="01503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i="0" u="none" strike="noStrike" kern="0" cap="none" spc="0" normalizeH="0" baseline="0" noProof="0">
              <a:ln>
                <a:noFill/>
              </a:ln>
              <a:solidFill>
                <a:srgbClr val="01503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284FA0E6-D2AD-A493-B32A-7F10FF84B2D8}"/>
              </a:ext>
            </a:extLst>
          </p:cNvPr>
          <p:cNvSpPr txBox="1"/>
          <p:nvPr/>
        </p:nvSpPr>
        <p:spPr>
          <a:xfrm>
            <a:off x="2400896" y="6033965"/>
            <a:ext cx="9187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</a:t>
            </a:r>
            <a:r>
              <a:rPr lang="es-MX" sz="1400" b="1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primera convocatoria de inversiones mixtas resultó en una asignación de 38 proyectos por 8,025 MW </a:t>
            </a:r>
            <a:r>
              <a:rPr lang="es-MX" sz="14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 10,598 </a:t>
            </a:r>
            <a:r>
              <a:rPr lang="es-MX" sz="1400" b="1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mdd</a:t>
            </a:r>
            <a:r>
              <a:rPr lang="es-MX" sz="14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inversión, representando una mayor capacidad de la originalmente buscada</a:t>
            </a:r>
            <a:endParaRPr lang="es-MX" sz="1400" b="1">
              <a:solidFill>
                <a:srgbClr val="FFC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BCC14AF7-EA22-B409-A0E7-F0B0F98F7A97}"/>
              </a:ext>
            </a:extLst>
          </p:cNvPr>
          <p:cNvSpPr txBox="1"/>
          <p:nvPr/>
        </p:nvSpPr>
        <p:spPr>
          <a:xfrm>
            <a:off x="4703431" y="4597371"/>
            <a:ext cx="2552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Beneficios de esquema</a:t>
            </a:r>
          </a:p>
        </p:txBody>
      </p:sp>
      <p:cxnSp>
        <p:nvCxnSpPr>
          <p:cNvPr id="28" name="Straight Connector 8">
            <a:extLst>
              <a:ext uri="{FF2B5EF4-FFF2-40B4-BE49-F238E27FC236}">
                <a16:creationId xmlns:a16="http://schemas.microsoft.com/office/drawing/2014/main" id="{EF5ED529-FC43-FBC4-6E23-EA0D3BB7CE31}"/>
              </a:ext>
            </a:extLst>
          </p:cNvPr>
          <p:cNvCxnSpPr>
            <a:cxnSpLocks/>
          </p:cNvCxnSpPr>
          <p:nvPr/>
        </p:nvCxnSpPr>
        <p:spPr>
          <a:xfrm>
            <a:off x="4312708" y="5024246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9">
            <a:extLst>
              <a:ext uri="{FF2B5EF4-FFF2-40B4-BE49-F238E27FC236}">
                <a16:creationId xmlns:a16="http://schemas.microsoft.com/office/drawing/2014/main" id="{4A473434-DE66-E57B-F091-D3FC4CEB22F3}"/>
              </a:ext>
            </a:extLst>
          </p:cNvPr>
          <p:cNvCxnSpPr>
            <a:cxnSpLocks/>
          </p:cNvCxnSpPr>
          <p:nvPr/>
        </p:nvCxnSpPr>
        <p:spPr>
          <a:xfrm>
            <a:off x="2300326" y="6037977"/>
            <a:ext cx="0" cy="515197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0">
            <a:extLst>
              <a:ext uri="{FF2B5EF4-FFF2-40B4-BE49-F238E27FC236}">
                <a16:creationId xmlns:a16="http://schemas.microsoft.com/office/drawing/2014/main" id="{68C57427-C46A-E9E3-E0F4-FC4ACE4FD574}"/>
              </a:ext>
            </a:extLst>
          </p:cNvPr>
          <p:cNvCxnSpPr>
            <a:cxnSpLocks/>
          </p:cNvCxnSpPr>
          <p:nvPr/>
        </p:nvCxnSpPr>
        <p:spPr>
          <a:xfrm>
            <a:off x="772230" y="1273776"/>
            <a:ext cx="2771812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2">
            <a:extLst>
              <a:ext uri="{FF2B5EF4-FFF2-40B4-BE49-F238E27FC236}">
                <a16:creationId xmlns:a16="http://schemas.microsoft.com/office/drawing/2014/main" id="{F1ECE639-45B3-B4CB-2467-7C320E407B93}"/>
              </a:ext>
            </a:extLst>
          </p:cNvPr>
          <p:cNvSpPr txBox="1"/>
          <p:nvPr/>
        </p:nvSpPr>
        <p:spPr>
          <a:xfrm>
            <a:off x="3544042" y="955366"/>
            <a:ext cx="4907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Inversiones Mixtas: </a:t>
            </a:r>
            <a:r>
              <a:rPr lang="es-MX" b="1" err="1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co-participación</a:t>
            </a:r>
            <a:r>
              <a:rPr lang="es-MX" b="1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público privada</a:t>
            </a:r>
          </a:p>
        </p:txBody>
      </p:sp>
      <p:cxnSp>
        <p:nvCxnSpPr>
          <p:cNvPr id="36" name="Straight Connector 38">
            <a:extLst>
              <a:ext uri="{FF2B5EF4-FFF2-40B4-BE49-F238E27FC236}">
                <a16:creationId xmlns:a16="http://schemas.microsoft.com/office/drawing/2014/main" id="{73C27B98-F012-B48F-643E-02A0362B8943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7255808" y="4766648"/>
            <a:ext cx="4149517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45">
            <a:extLst>
              <a:ext uri="{FF2B5EF4-FFF2-40B4-BE49-F238E27FC236}">
                <a16:creationId xmlns:a16="http://schemas.microsoft.com/office/drawing/2014/main" id="{F481AF7C-2800-3638-BFCF-D050AF6E1FEF}"/>
              </a:ext>
            </a:extLst>
          </p:cNvPr>
          <p:cNvCxnSpPr>
            <a:cxnSpLocks/>
          </p:cNvCxnSpPr>
          <p:nvPr/>
        </p:nvCxnSpPr>
        <p:spPr>
          <a:xfrm flipV="1">
            <a:off x="8451774" y="1273776"/>
            <a:ext cx="2962695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56">
            <a:extLst>
              <a:ext uri="{FF2B5EF4-FFF2-40B4-BE49-F238E27FC236}">
                <a16:creationId xmlns:a16="http://schemas.microsoft.com/office/drawing/2014/main" id="{740D0A5E-2133-9ADA-391E-0AE8F4F6EDA3}"/>
              </a:ext>
            </a:extLst>
          </p:cNvPr>
          <p:cNvCxnSpPr>
            <a:cxnSpLocks/>
          </p:cNvCxnSpPr>
          <p:nvPr/>
        </p:nvCxnSpPr>
        <p:spPr>
          <a:xfrm>
            <a:off x="7862330" y="5024246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113">
            <a:extLst>
              <a:ext uri="{FF2B5EF4-FFF2-40B4-BE49-F238E27FC236}">
                <a16:creationId xmlns:a16="http://schemas.microsoft.com/office/drawing/2014/main" id="{2C6CF78B-C6A8-C686-6525-1D64EB0A4A0A}"/>
              </a:ext>
            </a:extLst>
          </p:cNvPr>
          <p:cNvSpPr/>
          <p:nvPr/>
        </p:nvSpPr>
        <p:spPr>
          <a:xfrm>
            <a:off x="983439" y="4915601"/>
            <a:ext cx="732486" cy="732486"/>
          </a:xfrm>
          <a:prstGeom prst="ellipse">
            <a:avLst/>
          </a:prstGeom>
          <a:solidFill>
            <a:srgbClr val="102E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3" name="Oval 115">
            <a:extLst>
              <a:ext uri="{FF2B5EF4-FFF2-40B4-BE49-F238E27FC236}">
                <a16:creationId xmlns:a16="http://schemas.microsoft.com/office/drawing/2014/main" id="{9F79E4FA-2DAE-D79E-11A4-913AAB950CFD}"/>
              </a:ext>
            </a:extLst>
          </p:cNvPr>
          <p:cNvSpPr/>
          <p:nvPr/>
        </p:nvSpPr>
        <p:spPr>
          <a:xfrm>
            <a:off x="4661289" y="4915601"/>
            <a:ext cx="732486" cy="732486"/>
          </a:xfrm>
          <a:prstGeom prst="ellipse">
            <a:avLst/>
          </a:prstGeom>
          <a:solidFill>
            <a:srgbClr val="9D24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4" name="Oval 117">
            <a:extLst>
              <a:ext uri="{FF2B5EF4-FFF2-40B4-BE49-F238E27FC236}">
                <a16:creationId xmlns:a16="http://schemas.microsoft.com/office/drawing/2014/main" id="{D9332966-AE15-731B-5E22-BC45E658E816}"/>
              </a:ext>
            </a:extLst>
          </p:cNvPr>
          <p:cNvSpPr/>
          <p:nvPr/>
        </p:nvSpPr>
        <p:spPr>
          <a:xfrm>
            <a:off x="8206840" y="4915601"/>
            <a:ext cx="732486" cy="732486"/>
          </a:xfrm>
          <a:prstGeom prst="ellipse">
            <a:avLst/>
          </a:prstGeom>
          <a:solidFill>
            <a:srgbClr val="B790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5" name="TextBox 119">
            <a:extLst>
              <a:ext uri="{FF2B5EF4-FFF2-40B4-BE49-F238E27FC236}">
                <a16:creationId xmlns:a16="http://schemas.microsoft.com/office/drawing/2014/main" id="{BD93DB70-1508-40B4-5663-1194EB6F1A21}"/>
              </a:ext>
            </a:extLst>
          </p:cNvPr>
          <p:cNvSpPr txBox="1"/>
          <p:nvPr/>
        </p:nvSpPr>
        <p:spPr>
          <a:xfrm>
            <a:off x="1727066" y="4945579"/>
            <a:ext cx="2875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Despliegue de inversiones</a:t>
            </a:r>
          </a:p>
        </p:txBody>
      </p:sp>
      <p:sp>
        <p:nvSpPr>
          <p:cNvPr id="66" name="TextBox 121">
            <a:extLst>
              <a:ext uri="{FF2B5EF4-FFF2-40B4-BE49-F238E27FC236}">
                <a16:creationId xmlns:a16="http://schemas.microsoft.com/office/drawing/2014/main" id="{719D75C4-3601-5543-81B3-D486C73A8781}"/>
              </a:ext>
            </a:extLst>
          </p:cNvPr>
          <p:cNvSpPr txBox="1"/>
          <p:nvPr/>
        </p:nvSpPr>
        <p:spPr>
          <a:xfrm>
            <a:off x="5410339" y="4945579"/>
            <a:ext cx="2369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rgbClr val="6112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Esquema bancable</a:t>
            </a:r>
          </a:p>
        </p:txBody>
      </p:sp>
      <p:sp>
        <p:nvSpPr>
          <p:cNvPr id="67" name="TextBox 123">
            <a:extLst>
              <a:ext uri="{FF2B5EF4-FFF2-40B4-BE49-F238E27FC236}">
                <a16:creationId xmlns:a16="http://schemas.microsoft.com/office/drawing/2014/main" id="{8BA31557-2517-B497-3DA3-9318DBC02C1C}"/>
              </a:ext>
            </a:extLst>
          </p:cNvPr>
          <p:cNvSpPr txBox="1"/>
          <p:nvPr/>
        </p:nvSpPr>
        <p:spPr>
          <a:xfrm>
            <a:off x="8955891" y="4945579"/>
            <a:ext cx="1687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Expansión verde</a:t>
            </a:r>
          </a:p>
        </p:txBody>
      </p:sp>
      <p:sp>
        <p:nvSpPr>
          <p:cNvPr id="68" name="TextBox 7">
            <a:extLst>
              <a:ext uri="{FF2B5EF4-FFF2-40B4-BE49-F238E27FC236}">
                <a16:creationId xmlns:a16="http://schemas.microsoft.com/office/drawing/2014/main" id="{C0EA2B8B-61C0-FF0F-9FAB-D1C3794A5105}"/>
              </a:ext>
            </a:extLst>
          </p:cNvPr>
          <p:cNvSpPr txBox="1"/>
          <p:nvPr/>
        </p:nvSpPr>
        <p:spPr>
          <a:xfrm>
            <a:off x="1727066" y="5189466"/>
            <a:ext cx="2323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Construcción acelerada de obras</a:t>
            </a:r>
          </a:p>
        </p:txBody>
      </p:sp>
      <p:sp>
        <p:nvSpPr>
          <p:cNvPr id="69" name="TextBox 7">
            <a:extLst>
              <a:ext uri="{FF2B5EF4-FFF2-40B4-BE49-F238E27FC236}">
                <a16:creationId xmlns:a16="http://schemas.microsoft.com/office/drawing/2014/main" id="{E2E3B02B-40BD-C30F-01A7-DDCAF1E89D3D}"/>
              </a:ext>
            </a:extLst>
          </p:cNvPr>
          <p:cNvSpPr txBox="1"/>
          <p:nvPr/>
        </p:nvSpPr>
        <p:spPr>
          <a:xfrm>
            <a:off x="5410339" y="5183229"/>
            <a:ext cx="245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Diseño atractivo para socios y financiadores </a:t>
            </a:r>
          </a:p>
        </p:txBody>
      </p:sp>
      <p:sp>
        <p:nvSpPr>
          <p:cNvPr id="89" name="TextBox 7">
            <a:extLst>
              <a:ext uri="{FF2B5EF4-FFF2-40B4-BE49-F238E27FC236}">
                <a16:creationId xmlns:a16="http://schemas.microsoft.com/office/drawing/2014/main" id="{924B5811-FDC5-499A-C556-BEA2E9F40AD1}"/>
              </a:ext>
            </a:extLst>
          </p:cNvPr>
          <p:cNvSpPr txBox="1"/>
          <p:nvPr/>
        </p:nvSpPr>
        <p:spPr>
          <a:xfrm>
            <a:off x="8955891" y="5183229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Proyecto clave para la transición energética</a:t>
            </a:r>
          </a:p>
        </p:txBody>
      </p:sp>
      <p:pic>
        <p:nvPicPr>
          <p:cNvPr id="90" name="Graphic 132" descr="Semillas germinando con relleno sólido">
            <a:extLst>
              <a:ext uri="{FF2B5EF4-FFF2-40B4-BE49-F238E27FC236}">
                <a16:creationId xmlns:a16="http://schemas.microsoft.com/office/drawing/2014/main" id="{A3D901A3-FBD8-C8DC-F4BF-B318BE26DA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483" y="5053244"/>
            <a:ext cx="457200" cy="457200"/>
          </a:xfrm>
          <a:prstGeom prst="rect">
            <a:avLst/>
          </a:prstGeom>
        </p:spPr>
      </p:pic>
      <p:pic>
        <p:nvPicPr>
          <p:cNvPr id="91" name="Graphic 134" descr="Banco con relleno sólido">
            <a:extLst>
              <a:ext uri="{FF2B5EF4-FFF2-40B4-BE49-F238E27FC236}">
                <a16:creationId xmlns:a16="http://schemas.microsoft.com/office/drawing/2014/main" id="{10BFF64F-4776-CD29-503C-71A1447439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98932" y="5053244"/>
            <a:ext cx="457200" cy="457200"/>
          </a:xfrm>
          <a:prstGeom prst="rect">
            <a:avLst/>
          </a:prstGeom>
        </p:spPr>
      </p:pic>
      <p:pic>
        <p:nvPicPr>
          <p:cNvPr id="92" name="Graphic 136" descr="Monedas con relleno sólido">
            <a:extLst>
              <a:ext uri="{FF2B5EF4-FFF2-40B4-BE49-F238E27FC236}">
                <a16:creationId xmlns:a16="http://schemas.microsoft.com/office/drawing/2014/main" id="{C7E25C52-CF7D-2884-0839-40F8D4E8B4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8373" y="5021100"/>
            <a:ext cx="568865" cy="568865"/>
          </a:xfrm>
          <a:prstGeom prst="rect">
            <a:avLst/>
          </a:prstGeom>
        </p:spPr>
      </p:pic>
      <p:graphicFrame>
        <p:nvGraphicFramePr>
          <p:cNvPr id="97" name="Diagrama 96">
            <a:extLst>
              <a:ext uri="{FF2B5EF4-FFF2-40B4-BE49-F238E27FC236}">
                <a16:creationId xmlns:a16="http://schemas.microsoft.com/office/drawing/2014/main" id="{AA48D00E-1F2F-BFE1-7637-0D8EDF8534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8458812"/>
              </p:ext>
            </p:extLst>
          </p:nvPr>
        </p:nvGraphicFramePr>
        <p:xfrm>
          <a:off x="1024335" y="860203"/>
          <a:ext cx="10143329" cy="3757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9" name="Gráfico 98" descr="Paneles solares con relleno sólido">
            <a:extLst>
              <a:ext uri="{FF2B5EF4-FFF2-40B4-BE49-F238E27FC236}">
                <a16:creationId xmlns:a16="http://schemas.microsoft.com/office/drawing/2014/main" id="{9D513D1A-817B-07B0-0CB2-9EAC98FA05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07950" y="5908999"/>
            <a:ext cx="766437" cy="766437"/>
          </a:xfrm>
          <a:prstGeom prst="rect">
            <a:avLst/>
          </a:prstGeom>
        </p:spPr>
      </p:pic>
      <p:pic>
        <p:nvPicPr>
          <p:cNvPr id="101" name="Gráfico 100" descr="Turbinas de viento con relleno sólido">
            <a:extLst>
              <a:ext uri="{FF2B5EF4-FFF2-40B4-BE49-F238E27FC236}">
                <a16:creationId xmlns:a16="http://schemas.microsoft.com/office/drawing/2014/main" id="{7814A67A-8860-C16A-9A45-165FB6E574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6585" y="5945001"/>
            <a:ext cx="766437" cy="76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4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963A9-1DB2-11A2-185A-5A2505822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8A50617-6D92-7584-DE45-1393F3894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8" y="251901"/>
            <a:ext cx="10301110" cy="884717"/>
          </a:xfrm>
        </p:spPr>
        <p:txBody>
          <a:bodyPr/>
          <a:lstStyle/>
          <a:p>
            <a:r>
              <a:rPr lang="es-ES" sz="2800" dirty="0"/>
              <a:t>Nuevo modelo contractual</a:t>
            </a:r>
            <a:endParaRPr lang="es-MX" sz="2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B77D47-3684-8FC3-EA2C-3B99CF2A4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pPr/>
              <a:t>9</a:t>
            </a:fld>
            <a:endParaRPr lang="es-MX" b="1"/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8ECEF90D-7D50-DADA-C231-D3B2E06A899C}"/>
              </a:ext>
            </a:extLst>
          </p:cNvPr>
          <p:cNvSpPr/>
          <p:nvPr/>
        </p:nvSpPr>
        <p:spPr>
          <a:xfrm>
            <a:off x="1817188" y="4175891"/>
            <a:ext cx="5567610" cy="23169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2" name="Straight Connector 1">
            <a:extLst>
              <a:ext uri="{FF2B5EF4-FFF2-40B4-BE49-F238E27FC236}">
                <a16:creationId xmlns:a16="http://schemas.microsoft.com/office/drawing/2014/main" id="{8C9FB9B5-C88D-EBA3-1C05-CB0D7E70E07E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763086" y="4766648"/>
            <a:ext cx="3894133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: esquinas redondeadas 52">
            <a:extLst>
              <a:ext uri="{FF2B5EF4-FFF2-40B4-BE49-F238E27FC236}">
                <a16:creationId xmlns:a16="http://schemas.microsoft.com/office/drawing/2014/main" id="{FB4EF44E-F1B4-4DD1-C0EA-8A5E851D066E}"/>
              </a:ext>
            </a:extLst>
          </p:cNvPr>
          <p:cNvSpPr/>
          <p:nvPr/>
        </p:nvSpPr>
        <p:spPr>
          <a:xfrm>
            <a:off x="772229" y="5902763"/>
            <a:ext cx="10926859" cy="785624"/>
          </a:xfrm>
          <a:prstGeom prst="roundRect">
            <a:avLst/>
          </a:prstGeom>
          <a:solidFill>
            <a:srgbClr val="015031"/>
          </a:solidFill>
          <a:ln w="12700">
            <a:solidFill>
              <a:srgbClr val="01503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i="0" u="none" strike="noStrike" kern="0" cap="none" spc="0" normalizeH="0" baseline="0" noProof="0">
              <a:ln>
                <a:noFill/>
              </a:ln>
              <a:solidFill>
                <a:srgbClr val="01503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231F988C-0973-B688-321A-D4141413879B}"/>
              </a:ext>
            </a:extLst>
          </p:cNvPr>
          <p:cNvSpPr txBox="1"/>
          <p:nvPr/>
        </p:nvSpPr>
        <p:spPr>
          <a:xfrm>
            <a:off x="2400896" y="6033965"/>
            <a:ext cx="9187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Actualmente hay </a:t>
            </a:r>
            <a:r>
              <a:rPr lang="es-MX" sz="1400" b="1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dos centrales de generación en concurso bajo esta modalidad</a:t>
            </a:r>
            <a:r>
              <a:rPr lang="es-MX" sz="14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adicionalmente el modelo de contrato para proyectos de transmisión está por publicarse</a:t>
            </a:r>
            <a:endParaRPr lang="es-MX" sz="1400" b="1">
              <a:solidFill>
                <a:srgbClr val="FFC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664BDCB8-E766-338A-C294-EFC05FCAF087}"/>
              </a:ext>
            </a:extLst>
          </p:cNvPr>
          <p:cNvSpPr txBox="1"/>
          <p:nvPr/>
        </p:nvSpPr>
        <p:spPr>
          <a:xfrm>
            <a:off x="4657219" y="4597371"/>
            <a:ext cx="2598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Beneficios de esquema</a:t>
            </a:r>
          </a:p>
        </p:txBody>
      </p:sp>
      <p:cxnSp>
        <p:nvCxnSpPr>
          <p:cNvPr id="22" name="Straight Connector 8">
            <a:extLst>
              <a:ext uri="{FF2B5EF4-FFF2-40B4-BE49-F238E27FC236}">
                <a16:creationId xmlns:a16="http://schemas.microsoft.com/office/drawing/2014/main" id="{BD9AB30E-61C5-6089-076B-C4A7FAD9E6C5}"/>
              </a:ext>
            </a:extLst>
          </p:cNvPr>
          <p:cNvCxnSpPr>
            <a:cxnSpLocks/>
          </p:cNvCxnSpPr>
          <p:nvPr/>
        </p:nvCxnSpPr>
        <p:spPr>
          <a:xfrm>
            <a:off x="4312708" y="5024246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9">
            <a:extLst>
              <a:ext uri="{FF2B5EF4-FFF2-40B4-BE49-F238E27FC236}">
                <a16:creationId xmlns:a16="http://schemas.microsoft.com/office/drawing/2014/main" id="{AC5B005C-0087-971F-E084-301B8E24B13B}"/>
              </a:ext>
            </a:extLst>
          </p:cNvPr>
          <p:cNvCxnSpPr>
            <a:cxnSpLocks/>
          </p:cNvCxnSpPr>
          <p:nvPr/>
        </p:nvCxnSpPr>
        <p:spPr>
          <a:xfrm>
            <a:off x="2300326" y="6037977"/>
            <a:ext cx="0" cy="515197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30">
            <a:extLst>
              <a:ext uri="{FF2B5EF4-FFF2-40B4-BE49-F238E27FC236}">
                <a16:creationId xmlns:a16="http://schemas.microsoft.com/office/drawing/2014/main" id="{696F77C7-26E1-D1DF-175F-527C54BC9832}"/>
              </a:ext>
            </a:extLst>
          </p:cNvPr>
          <p:cNvCxnSpPr>
            <a:cxnSpLocks/>
          </p:cNvCxnSpPr>
          <p:nvPr/>
        </p:nvCxnSpPr>
        <p:spPr>
          <a:xfrm>
            <a:off x="772230" y="1273776"/>
            <a:ext cx="2771812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32">
            <a:extLst>
              <a:ext uri="{FF2B5EF4-FFF2-40B4-BE49-F238E27FC236}">
                <a16:creationId xmlns:a16="http://schemas.microsoft.com/office/drawing/2014/main" id="{DF6B3AC4-2BC8-779B-AE63-144E13C62D7F}"/>
              </a:ext>
            </a:extLst>
          </p:cNvPr>
          <p:cNvSpPr txBox="1"/>
          <p:nvPr/>
        </p:nvSpPr>
        <p:spPr>
          <a:xfrm>
            <a:off x="3544042" y="955366"/>
            <a:ext cx="4907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Obra Pública Financiada: nuevo modelo de contratación</a:t>
            </a:r>
          </a:p>
        </p:txBody>
      </p:sp>
      <p:cxnSp>
        <p:nvCxnSpPr>
          <p:cNvPr id="26" name="Straight Connector 38">
            <a:extLst>
              <a:ext uri="{FF2B5EF4-FFF2-40B4-BE49-F238E27FC236}">
                <a16:creationId xmlns:a16="http://schemas.microsoft.com/office/drawing/2014/main" id="{FC09061B-0460-E415-D47D-9A325536C491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7255809" y="4766648"/>
            <a:ext cx="4149516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5">
            <a:extLst>
              <a:ext uri="{FF2B5EF4-FFF2-40B4-BE49-F238E27FC236}">
                <a16:creationId xmlns:a16="http://schemas.microsoft.com/office/drawing/2014/main" id="{0FCA268D-B178-B75E-70A4-0E0249623A0A}"/>
              </a:ext>
            </a:extLst>
          </p:cNvPr>
          <p:cNvCxnSpPr>
            <a:cxnSpLocks/>
          </p:cNvCxnSpPr>
          <p:nvPr/>
        </p:nvCxnSpPr>
        <p:spPr>
          <a:xfrm flipV="1">
            <a:off x="8451774" y="1273776"/>
            <a:ext cx="2962695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56">
            <a:extLst>
              <a:ext uri="{FF2B5EF4-FFF2-40B4-BE49-F238E27FC236}">
                <a16:creationId xmlns:a16="http://schemas.microsoft.com/office/drawing/2014/main" id="{0205025B-B5F1-26C7-79E8-02887C1A8C46}"/>
              </a:ext>
            </a:extLst>
          </p:cNvPr>
          <p:cNvCxnSpPr>
            <a:cxnSpLocks/>
          </p:cNvCxnSpPr>
          <p:nvPr/>
        </p:nvCxnSpPr>
        <p:spPr>
          <a:xfrm>
            <a:off x="7862330" y="5024246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113">
            <a:extLst>
              <a:ext uri="{FF2B5EF4-FFF2-40B4-BE49-F238E27FC236}">
                <a16:creationId xmlns:a16="http://schemas.microsoft.com/office/drawing/2014/main" id="{CD13B84A-369A-0A5C-FBD7-5C3836FBE539}"/>
              </a:ext>
            </a:extLst>
          </p:cNvPr>
          <p:cNvSpPr/>
          <p:nvPr/>
        </p:nvSpPr>
        <p:spPr>
          <a:xfrm>
            <a:off x="983439" y="4915601"/>
            <a:ext cx="732486" cy="732486"/>
          </a:xfrm>
          <a:prstGeom prst="ellipse">
            <a:avLst/>
          </a:prstGeom>
          <a:solidFill>
            <a:srgbClr val="102E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0" name="Oval 115">
            <a:extLst>
              <a:ext uri="{FF2B5EF4-FFF2-40B4-BE49-F238E27FC236}">
                <a16:creationId xmlns:a16="http://schemas.microsoft.com/office/drawing/2014/main" id="{C68888F8-175D-BEE3-6AE9-A4176DA0D298}"/>
              </a:ext>
            </a:extLst>
          </p:cNvPr>
          <p:cNvSpPr/>
          <p:nvPr/>
        </p:nvSpPr>
        <p:spPr>
          <a:xfrm>
            <a:off x="4661289" y="4915601"/>
            <a:ext cx="732486" cy="732486"/>
          </a:xfrm>
          <a:prstGeom prst="ellipse">
            <a:avLst/>
          </a:prstGeom>
          <a:solidFill>
            <a:srgbClr val="9D24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1" name="Oval 117">
            <a:extLst>
              <a:ext uri="{FF2B5EF4-FFF2-40B4-BE49-F238E27FC236}">
                <a16:creationId xmlns:a16="http://schemas.microsoft.com/office/drawing/2014/main" id="{2B7DD02A-5E36-C2C9-DEE5-1149E3EDE149}"/>
              </a:ext>
            </a:extLst>
          </p:cNvPr>
          <p:cNvSpPr/>
          <p:nvPr/>
        </p:nvSpPr>
        <p:spPr>
          <a:xfrm>
            <a:off x="8206840" y="4915601"/>
            <a:ext cx="732486" cy="732486"/>
          </a:xfrm>
          <a:prstGeom prst="ellipse">
            <a:avLst/>
          </a:prstGeom>
          <a:solidFill>
            <a:srgbClr val="B790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2" name="TextBox 119">
            <a:extLst>
              <a:ext uri="{FF2B5EF4-FFF2-40B4-BE49-F238E27FC236}">
                <a16:creationId xmlns:a16="http://schemas.microsoft.com/office/drawing/2014/main" id="{55CD7D89-6053-C39B-98F3-3B26469CA7C0}"/>
              </a:ext>
            </a:extLst>
          </p:cNvPr>
          <p:cNvSpPr txBox="1"/>
          <p:nvPr/>
        </p:nvSpPr>
        <p:spPr>
          <a:xfrm>
            <a:off x="1727066" y="4945579"/>
            <a:ext cx="2875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Fuera de balance</a:t>
            </a:r>
          </a:p>
        </p:txBody>
      </p:sp>
      <p:sp>
        <p:nvSpPr>
          <p:cNvPr id="33" name="TextBox 121">
            <a:extLst>
              <a:ext uri="{FF2B5EF4-FFF2-40B4-BE49-F238E27FC236}">
                <a16:creationId xmlns:a16="http://schemas.microsoft.com/office/drawing/2014/main" id="{A5FB17E3-E656-C5E3-6FDB-2E38E2989925}"/>
              </a:ext>
            </a:extLst>
          </p:cNvPr>
          <p:cNvSpPr txBox="1"/>
          <p:nvPr/>
        </p:nvSpPr>
        <p:spPr>
          <a:xfrm>
            <a:off x="5410339" y="4945579"/>
            <a:ext cx="2369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rgbClr val="6112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Monetización</a:t>
            </a:r>
          </a:p>
        </p:txBody>
      </p:sp>
      <p:sp>
        <p:nvSpPr>
          <p:cNvPr id="34" name="TextBox 123">
            <a:extLst>
              <a:ext uri="{FF2B5EF4-FFF2-40B4-BE49-F238E27FC236}">
                <a16:creationId xmlns:a16="http://schemas.microsoft.com/office/drawing/2014/main" id="{233AC755-BE23-9F8F-9A04-65CEE7F1E1A4}"/>
              </a:ext>
            </a:extLst>
          </p:cNvPr>
          <p:cNvSpPr txBox="1"/>
          <p:nvPr/>
        </p:nvSpPr>
        <p:spPr>
          <a:xfrm>
            <a:off x="8955890" y="4945579"/>
            <a:ext cx="2759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Planeación financiera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28B7A112-5A86-83F5-0B37-E3D6471B0DC3}"/>
              </a:ext>
            </a:extLst>
          </p:cNvPr>
          <p:cNvSpPr txBox="1"/>
          <p:nvPr/>
        </p:nvSpPr>
        <p:spPr>
          <a:xfrm>
            <a:off x="1727066" y="5189466"/>
            <a:ext cx="2323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Financiamiento de construcción no consolida 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190225B5-C5B6-2A05-42E2-4378393E0767}"/>
              </a:ext>
            </a:extLst>
          </p:cNvPr>
          <p:cNvSpPr txBox="1"/>
          <p:nvPr/>
        </p:nvSpPr>
        <p:spPr>
          <a:xfrm>
            <a:off x="5410339" y="5183229"/>
            <a:ext cx="2451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otros mercados se han hecho </a:t>
            </a:r>
            <a:r>
              <a:rPr lang="es-ES" sz="120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monetizables</a:t>
            </a:r>
            <a:r>
              <a:rPr lang="es-ES" sz="12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estos instrumentos</a:t>
            </a:r>
            <a:endParaRPr lang="es-MX" sz="12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7" name="TextBox 7">
            <a:extLst>
              <a:ext uri="{FF2B5EF4-FFF2-40B4-BE49-F238E27FC236}">
                <a16:creationId xmlns:a16="http://schemas.microsoft.com/office/drawing/2014/main" id="{6FEE1F21-43CA-CE60-C75C-AB53370628F5}"/>
              </a:ext>
            </a:extLst>
          </p:cNvPr>
          <p:cNvSpPr txBox="1"/>
          <p:nvPr/>
        </p:nvSpPr>
        <p:spPr>
          <a:xfrm>
            <a:off x="8955891" y="5183229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Pago de activos hasta la entrega en operación</a:t>
            </a:r>
          </a:p>
        </p:txBody>
      </p:sp>
      <p:pic>
        <p:nvPicPr>
          <p:cNvPr id="38" name="Graphic 132" descr="Diana con relleno sólido">
            <a:extLst>
              <a:ext uri="{FF2B5EF4-FFF2-40B4-BE49-F238E27FC236}">
                <a16:creationId xmlns:a16="http://schemas.microsoft.com/office/drawing/2014/main" id="{AF5EDD99-714D-9CCE-704F-64632F3E1E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483" y="5053244"/>
            <a:ext cx="457200" cy="457200"/>
          </a:xfrm>
          <a:prstGeom prst="rect">
            <a:avLst/>
          </a:prstGeom>
        </p:spPr>
      </p:pic>
      <p:pic>
        <p:nvPicPr>
          <p:cNvPr id="39" name="Graphic 134" descr="Dinero con relleno sólido">
            <a:extLst>
              <a:ext uri="{FF2B5EF4-FFF2-40B4-BE49-F238E27FC236}">
                <a16:creationId xmlns:a16="http://schemas.microsoft.com/office/drawing/2014/main" id="{B7EF7528-8116-EC47-6550-2AADE7C5CA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98932" y="5053244"/>
            <a:ext cx="457200" cy="457200"/>
          </a:xfrm>
          <a:prstGeom prst="rect">
            <a:avLst/>
          </a:prstGeom>
        </p:spPr>
      </p:pic>
      <p:pic>
        <p:nvPicPr>
          <p:cNvPr id="40" name="Graphic 136" descr="Médico con relleno sólido">
            <a:extLst>
              <a:ext uri="{FF2B5EF4-FFF2-40B4-BE49-F238E27FC236}">
                <a16:creationId xmlns:a16="http://schemas.microsoft.com/office/drawing/2014/main" id="{92A5B9AD-FE81-E4FC-75B2-32C04FE089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8373" y="5021100"/>
            <a:ext cx="568865" cy="568865"/>
          </a:xfrm>
          <a:prstGeom prst="rect">
            <a:avLst/>
          </a:prstGeom>
        </p:spPr>
      </p:pic>
      <p:pic>
        <p:nvPicPr>
          <p:cNvPr id="42" name="Gráfico 41" descr="Paneles solares con relleno sólido">
            <a:extLst>
              <a:ext uri="{FF2B5EF4-FFF2-40B4-BE49-F238E27FC236}">
                <a16:creationId xmlns:a16="http://schemas.microsoft.com/office/drawing/2014/main" id="{5EC5E2B0-28F5-A3F4-9977-47F2E0967D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07950" y="5908999"/>
            <a:ext cx="766437" cy="766437"/>
          </a:xfrm>
          <a:prstGeom prst="rect">
            <a:avLst/>
          </a:prstGeom>
        </p:spPr>
      </p:pic>
      <p:pic>
        <p:nvPicPr>
          <p:cNvPr id="43" name="Gráfico 42" descr="Turbinas de viento con relleno sólido">
            <a:extLst>
              <a:ext uri="{FF2B5EF4-FFF2-40B4-BE49-F238E27FC236}">
                <a16:creationId xmlns:a16="http://schemas.microsoft.com/office/drawing/2014/main" id="{051E6E20-879D-9B24-5B0A-96AA4F2F2B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585" y="5945001"/>
            <a:ext cx="766437" cy="766437"/>
          </a:xfrm>
          <a:prstGeom prst="rect">
            <a:avLst/>
          </a:prstGeom>
        </p:spPr>
      </p:pic>
      <p:grpSp>
        <p:nvGrpSpPr>
          <p:cNvPr id="46" name="Grupo 45">
            <a:extLst>
              <a:ext uri="{FF2B5EF4-FFF2-40B4-BE49-F238E27FC236}">
                <a16:creationId xmlns:a16="http://schemas.microsoft.com/office/drawing/2014/main" id="{04E89D2D-B49D-407A-F43A-7D824AAAB053}"/>
              </a:ext>
            </a:extLst>
          </p:cNvPr>
          <p:cNvGrpSpPr/>
          <p:nvPr/>
        </p:nvGrpSpPr>
        <p:grpSpPr>
          <a:xfrm>
            <a:off x="1322275" y="2003134"/>
            <a:ext cx="9705856" cy="2505645"/>
            <a:chOff x="1346025" y="2478143"/>
            <a:chExt cx="9705856" cy="2505645"/>
          </a:xfrm>
        </p:grpSpPr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92C8FAF8-B723-C0BF-18CC-6FED60B8F44F}"/>
                </a:ext>
              </a:extLst>
            </p:cNvPr>
            <p:cNvSpPr/>
            <p:nvPr/>
          </p:nvSpPr>
          <p:spPr>
            <a:xfrm>
              <a:off x="1346025" y="2754325"/>
              <a:ext cx="4535405" cy="1288846"/>
            </a:xfrm>
            <a:custGeom>
              <a:avLst/>
              <a:gdLst>
                <a:gd name="csX0" fmla="*/ 0 w 4535405"/>
                <a:gd name="csY0" fmla="*/ 128885 h 1288846"/>
                <a:gd name="csX1" fmla="*/ 128885 w 4535405"/>
                <a:gd name="csY1" fmla="*/ 0 h 1288846"/>
                <a:gd name="csX2" fmla="*/ 4406520 w 4535405"/>
                <a:gd name="csY2" fmla="*/ 0 h 1288846"/>
                <a:gd name="csX3" fmla="*/ 4535405 w 4535405"/>
                <a:gd name="csY3" fmla="*/ 128885 h 1288846"/>
                <a:gd name="csX4" fmla="*/ 4535405 w 4535405"/>
                <a:gd name="csY4" fmla="*/ 1159961 h 1288846"/>
                <a:gd name="csX5" fmla="*/ 4406520 w 4535405"/>
                <a:gd name="csY5" fmla="*/ 1288846 h 1288846"/>
                <a:gd name="csX6" fmla="*/ 128885 w 4535405"/>
                <a:gd name="csY6" fmla="*/ 1288846 h 1288846"/>
                <a:gd name="csX7" fmla="*/ 0 w 4535405"/>
                <a:gd name="csY7" fmla="*/ 1159961 h 1288846"/>
                <a:gd name="csX8" fmla="*/ 0 w 4535405"/>
                <a:gd name="csY8" fmla="*/ 128885 h 128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535405" h="1288846">
                  <a:moveTo>
                    <a:pt x="0" y="128885"/>
                  </a:moveTo>
                  <a:cubicBezTo>
                    <a:pt x="0" y="57704"/>
                    <a:pt x="57704" y="0"/>
                    <a:pt x="128885" y="0"/>
                  </a:cubicBezTo>
                  <a:lnTo>
                    <a:pt x="4406520" y="0"/>
                  </a:lnTo>
                  <a:cubicBezTo>
                    <a:pt x="4477701" y="0"/>
                    <a:pt x="4535405" y="57704"/>
                    <a:pt x="4535405" y="128885"/>
                  </a:cubicBezTo>
                  <a:lnTo>
                    <a:pt x="4535405" y="1159961"/>
                  </a:lnTo>
                  <a:cubicBezTo>
                    <a:pt x="4535405" y="1231142"/>
                    <a:pt x="4477701" y="1288846"/>
                    <a:pt x="4406520" y="1288846"/>
                  </a:cubicBezTo>
                  <a:lnTo>
                    <a:pt x="128885" y="1288846"/>
                  </a:lnTo>
                  <a:cubicBezTo>
                    <a:pt x="57704" y="1288846"/>
                    <a:pt x="0" y="1231142"/>
                    <a:pt x="0" y="1159961"/>
                  </a:cubicBezTo>
                  <a:lnTo>
                    <a:pt x="0" y="128885"/>
                  </a:lnTo>
                  <a:close/>
                </a:path>
              </a:pathLst>
            </a:cu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95" tIns="81095" rIns="81095" bIns="357276" numCol="1" spcCol="1270" anchor="t" anchorCtr="0">
              <a:noAutofit/>
            </a:bodyPr>
            <a:lstStyle/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MX" sz="2700" kern="1200"/>
            </a:p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MX" sz="2700" kern="1200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AC866B77-1950-8365-EEDA-85E3B4F9AFAB}"/>
                </a:ext>
              </a:extLst>
            </p:cNvPr>
            <p:cNvSpPr/>
            <p:nvPr/>
          </p:nvSpPr>
          <p:spPr>
            <a:xfrm>
              <a:off x="2362363" y="3766990"/>
              <a:ext cx="3023607" cy="552362"/>
            </a:xfrm>
            <a:custGeom>
              <a:avLst/>
              <a:gdLst>
                <a:gd name="csX0" fmla="*/ 0 w 3023607"/>
                <a:gd name="csY0" fmla="*/ 55236 h 552362"/>
                <a:gd name="csX1" fmla="*/ 55236 w 3023607"/>
                <a:gd name="csY1" fmla="*/ 0 h 552362"/>
                <a:gd name="csX2" fmla="*/ 2968371 w 3023607"/>
                <a:gd name="csY2" fmla="*/ 0 h 552362"/>
                <a:gd name="csX3" fmla="*/ 3023607 w 3023607"/>
                <a:gd name="csY3" fmla="*/ 55236 h 552362"/>
                <a:gd name="csX4" fmla="*/ 3023607 w 3023607"/>
                <a:gd name="csY4" fmla="*/ 497126 h 552362"/>
                <a:gd name="csX5" fmla="*/ 2968371 w 3023607"/>
                <a:gd name="csY5" fmla="*/ 552362 h 552362"/>
                <a:gd name="csX6" fmla="*/ 55236 w 3023607"/>
                <a:gd name="csY6" fmla="*/ 552362 h 552362"/>
                <a:gd name="csX7" fmla="*/ 0 w 3023607"/>
                <a:gd name="csY7" fmla="*/ 497126 h 552362"/>
                <a:gd name="csX8" fmla="*/ 0 w 3023607"/>
                <a:gd name="csY8" fmla="*/ 55236 h 5523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023607" h="552362">
                  <a:moveTo>
                    <a:pt x="0" y="55236"/>
                  </a:moveTo>
                  <a:cubicBezTo>
                    <a:pt x="0" y="24730"/>
                    <a:pt x="24730" y="0"/>
                    <a:pt x="55236" y="0"/>
                  </a:cubicBezTo>
                  <a:lnTo>
                    <a:pt x="2968371" y="0"/>
                  </a:lnTo>
                  <a:cubicBezTo>
                    <a:pt x="2998877" y="0"/>
                    <a:pt x="3023607" y="24730"/>
                    <a:pt x="3023607" y="55236"/>
                  </a:cubicBezTo>
                  <a:lnTo>
                    <a:pt x="3023607" y="497126"/>
                  </a:lnTo>
                  <a:cubicBezTo>
                    <a:pt x="3023607" y="527632"/>
                    <a:pt x="2998877" y="552362"/>
                    <a:pt x="2968371" y="552362"/>
                  </a:cubicBezTo>
                  <a:lnTo>
                    <a:pt x="55236" y="552362"/>
                  </a:lnTo>
                  <a:cubicBezTo>
                    <a:pt x="24730" y="552362"/>
                    <a:pt x="0" y="527632"/>
                    <a:pt x="0" y="497126"/>
                  </a:cubicBezTo>
                  <a:lnTo>
                    <a:pt x="0" y="55236"/>
                  </a:lnTo>
                  <a:close/>
                </a:path>
              </a:pathLst>
            </a:custGeom>
            <a:solidFill>
              <a:srgbClr val="61123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233" tIns="55548" rIns="75233" bIns="55548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3100" kern="1200"/>
                <a:t>Pasado</a:t>
              </a: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A9DA27E0-1FC3-9AE0-0209-C9956FE38695}"/>
                </a:ext>
              </a:extLst>
            </p:cNvPr>
            <p:cNvSpPr/>
            <p:nvPr/>
          </p:nvSpPr>
          <p:spPr>
            <a:xfrm>
              <a:off x="6402982" y="2754324"/>
              <a:ext cx="4648899" cy="2229464"/>
            </a:xfrm>
            <a:custGeom>
              <a:avLst/>
              <a:gdLst>
                <a:gd name="csX0" fmla="*/ 0 w 4648899"/>
                <a:gd name="csY0" fmla="*/ 128885 h 1288846"/>
                <a:gd name="csX1" fmla="*/ 128885 w 4648899"/>
                <a:gd name="csY1" fmla="*/ 0 h 1288846"/>
                <a:gd name="csX2" fmla="*/ 4520014 w 4648899"/>
                <a:gd name="csY2" fmla="*/ 0 h 1288846"/>
                <a:gd name="csX3" fmla="*/ 4648899 w 4648899"/>
                <a:gd name="csY3" fmla="*/ 128885 h 1288846"/>
                <a:gd name="csX4" fmla="*/ 4648899 w 4648899"/>
                <a:gd name="csY4" fmla="*/ 1159961 h 1288846"/>
                <a:gd name="csX5" fmla="*/ 4520014 w 4648899"/>
                <a:gd name="csY5" fmla="*/ 1288846 h 1288846"/>
                <a:gd name="csX6" fmla="*/ 128885 w 4648899"/>
                <a:gd name="csY6" fmla="*/ 1288846 h 1288846"/>
                <a:gd name="csX7" fmla="*/ 0 w 4648899"/>
                <a:gd name="csY7" fmla="*/ 1159961 h 1288846"/>
                <a:gd name="csX8" fmla="*/ 0 w 4648899"/>
                <a:gd name="csY8" fmla="*/ 128885 h 128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648899" h="1288846">
                  <a:moveTo>
                    <a:pt x="0" y="128885"/>
                  </a:moveTo>
                  <a:cubicBezTo>
                    <a:pt x="0" y="57704"/>
                    <a:pt x="57704" y="0"/>
                    <a:pt x="128885" y="0"/>
                  </a:cubicBezTo>
                  <a:lnTo>
                    <a:pt x="4520014" y="0"/>
                  </a:lnTo>
                  <a:cubicBezTo>
                    <a:pt x="4591195" y="0"/>
                    <a:pt x="4648899" y="57704"/>
                    <a:pt x="4648899" y="128885"/>
                  </a:cubicBezTo>
                  <a:lnTo>
                    <a:pt x="4648899" y="1159961"/>
                  </a:lnTo>
                  <a:cubicBezTo>
                    <a:pt x="4648899" y="1231142"/>
                    <a:pt x="4591195" y="1288846"/>
                    <a:pt x="4520014" y="1288846"/>
                  </a:cubicBezTo>
                  <a:lnTo>
                    <a:pt x="128885" y="1288846"/>
                  </a:lnTo>
                  <a:cubicBezTo>
                    <a:pt x="57704" y="1288846"/>
                    <a:pt x="0" y="1231142"/>
                    <a:pt x="0" y="1159961"/>
                  </a:cubicBezTo>
                  <a:lnTo>
                    <a:pt x="0" y="128885"/>
                  </a:lnTo>
                  <a:close/>
                </a:path>
              </a:pathLst>
            </a:cu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95" tIns="357276" rIns="81095" bIns="81095" numCol="1" spcCol="1270" anchor="t" anchorCtr="0">
              <a:noAutofit/>
            </a:bodyPr>
            <a:lstStyle/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MX" sz="2700" kern="1200"/>
            </a:p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s-MX" sz="2700" kern="1200"/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6B9EAB63-F117-05C0-2AE1-B3B2094159A7}"/>
                </a:ext>
              </a:extLst>
            </p:cNvPr>
            <p:cNvSpPr/>
            <p:nvPr/>
          </p:nvSpPr>
          <p:spPr>
            <a:xfrm>
              <a:off x="7476067" y="2478143"/>
              <a:ext cx="3023607" cy="552362"/>
            </a:xfrm>
            <a:custGeom>
              <a:avLst/>
              <a:gdLst>
                <a:gd name="csX0" fmla="*/ 0 w 3023607"/>
                <a:gd name="csY0" fmla="*/ 55236 h 552362"/>
                <a:gd name="csX1" fmla="*/ 55236 w 3023607"/>
                <a:gd name="csY1" fmla="*/ 0 h 552362"/>
                <a:gd name="csX2" fmla="*/ 2968371 w 3023607"/>
                <a:gd name="csY2" fmla="*/ 0 h 552362"/>
                <a:gd name="csX3" fmla="*/ 3023607 w 3023607"/>
                <a:gd name="csY3" fmla="*/ 55236 h 552362"/>
                <a:gd name="csX4" fmla="*/ 3023607 w 3023607"/>
                <a:gd name="csY4" fmla="*/ 497126 h 552362"/>
                <a:gd name="csX5" fmla="*/ 2968371 w 3023607"/>
                <a:gd name="csY5" fmla="*/ 552362 h 552362"/>
                <a:gd name="csX6" fmla="*/ 55236 w 3023607"/>
                <a:gd name="csY6" fmla="*/ 552362 h 552362"/>
                <a:gd name="csX7" fmla="*/ 0 w 3023607"/>
                <a:gd name="csY7" fmla="*/ 497126 h 552362"/>
                <a:gd name="csX8" fmla="*/ 0 w 3023607"/>
                <a:gd name="csY8" fmla="*/ 55236 h 5523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023607" h="552362">
                  <a:moveTo>
                    <a:pt x="0" y="55236"/>
                  </a:moveTo>
                  <a:cubicBezTo>
                    <a:pt x="0" y="24730"/>
                    <a:pt x="24730" y="0"/>
                    <a:pt x="55236" y="0"/>
                  </a:cubicBezTo>
                  <a:lnTo>
                    <a:pt x="2968371" y="0"/>
                  </a:lnTo>
                  <a:cubicBezTo>
                    <a:pt x="2998877" y="0"/>
                    <a:pt x="3023607" y="24730"/>
                    <a:pt x="3023607" y="55236"/>
                  </a:cubicBezTo>
                  <a:lnTo>
                    <a:pt x="3023607" y="497126"/>
                  </a:lnTo>
                  <a:cubicBezTo>
                    <a:pt x="3023607" y="527632"/>
                    <a:pt x="2998877" y="552362"/>
                    <a:pt x="2968371" y="552362"/>
                  </a:cubicBezTo>
                  <a:lnTo>
                    <a:pt x="55236" y="552362"/>
                  </a:lnTo>
                  <a:cubicBezTo>
                    <a:pt x="24730" y="552362"/>
                    <a:pt x="0" y="527632"/>
                    <a:pt x="0" y="497126"/>
                  </a:cubicBezTo>
                  <a:lnTo>
                    <a:pt x="0" y="55236"/>
                  </a:lnTo>
                  <a:close/>
                </a:path>
              </a:pathLst>
            </a:custGeom>
            <a:solidFill>
              <a:srgbClr val="B7903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233" tIns="55548" rIns="75233" bIns="55548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3100" kern="1200"/>
                <a:t>Ahora</a:t>
              </a:r>
            </a:p>
          </p:txBody>
        </p:sp>
      </p:grpSp>
      <p:sp>
        <p:nvSpPr>
          <p:cNvPr id="52" name="Flecha: curvada hacia abajo 51">
            <a:extLst>
              <a:ext uri="{FF2B5EF4-FFF2-40B4-BE49-F238E27FC236}">
                <a16:creationId xmlns:a16="http://schemas.microsoft.com/office/drawing/2014/main" id="{395F735F-3C11-FAEA-DE7A-8B0B42D18F97}"/>
              </a:ext>
            </a:extLst>
          </p:cNvPr>
          <p:cNvSpPr/>
          <p:nvPr/>
        </p:nvSpPr>
        <p:spPr>
          <a:xfrm>
            <a:off x="4886265" y="1703902"/>
            <a:ext cx="2417371" cy="552362"/>
          </a:xfrm>
          <a:prstGeom prst="curved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36C3FC9A-52E7-1365-3F96-025FC287DAFB}"/>
              </a:ext>
            </a:extLst>
          </p:cNvPr>
          <p:cNvSpPr txBox="1"/>
          <p:nvPr/>
        </p:nvSpPr>
        <p:spPr>
          <a:xfrm>
            <a:off x="1507950" y="2367340"/>
            <a:ext cx="43337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Proyectos bajo esquema PIDIREGAS no lograban  conseguir financiamiento</a:t>
            </a:r>
            <a:r>
              <a:rPr lang="es-MX" sz="16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resultando en licitaciones desiertas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A1AAA469-6E67-A264-9ECF-9E65F6F13DBB}"/>
              </a:ext>
            </a:extLst>
          </p:cNvPr>
          <p:cNvSpPr txBox="1"/>
          <p:nvPr/>
        </p:nvSpPr>
        <p:spPr>
          <a:xfrm>
            <a:off x="6594844" y="2531095"/>
            <a:ext cx="465135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Esquema llave en mano a precio alzado:</a:t>
            </a:r>
            <a:r>
              <a:rPr lang="es-MX" sz="16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Reconocimiento de avance de obra ejecutado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Certidumbre y predictibilidad de pagos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Garantía corporativa de la CFE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Cesión de derechos de cobro y step-in </a:t>
            </a:r>
            <a:r>
              <a:rPr lang="es-ES" sz="160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rights</a:t>
            </a:r>
            <a:r>
              <a:rPr lang="es-ES" sz="16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los acreedores</a:t>
            </a:r>
          </a:p>
          <a:p>
            <a:endParaRPr lang="es-MX" sz="16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08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A568E-2D10-1C60-DCE6-EFA55AED9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23F2472-3041-3CCB-0166-75E6AE5F6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8" y="251901"/>
            <a:ext cx="10301110" cy="884717"/>
          </a:xfrm>
        </p:spPr>
        <p:txBody>
          <a:bodyPr/>
          <a:lstStyle/>
          <a:p>
            <a:r>
              <a:rPr lang="es-ES" sz="2800" dirty="0"/>
              <a:t>Financiamiento Fibra E</a:t>
            </a:r>
            <a:endParaRPr lang="es-MX" sz="2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00000D-960D-2F9F-231D-B2E76AC0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pPr/>
              <a:t>10</a:t>
            </a:fld>
            <a:endParaRPr lang="es-MX" b="1"/>
          </a:p>
        </p:txBody>
      </p:sp>
      <p:sp>
        <p:nvSpPr>
          <p:cNvPr id="6" name="Rectángulo: esquinas redondeadas 52">
            <a:extLst>
              <a:ext uri="{FF2B5EF4-FFF2-40B4-BE49-F238E27FC236}">
                <a16:creationId xmlns:a16="http://schemas.microsoft.com/office/drawing/2014/main" id="{3555E99A-010A-EDD0-A583-9E5808C968B7}"/>
              </a:ext>
            </a:extLst>
          </p:cNvPr>
          <p:cNvSpPr/>
          <p:nvPr/>
        </p:nvSpPr>
        <p:spPr>
          <a:xfrm>
            <a:off x="782095" y="5884571"/>
            <a:ext cx="10647540" cy="785624"/>
          </a:xfrm>
          <a:prstGeom prst="roundRect">
            <a:avLst/>
          </a:prstGeom>
          <a:solidFill>
            <a:srgbClr val="015031"/>
          </a:solidFill>
          <a:ln w="12700">
            <a:solidFill>
              <a:srgbClr val="01503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i="0" u="none" strike="noStrike" kern="0" cap="none" spc="0" normalizeH="0" baseline="0" noProof="0">
              <a:ln>
                <a:noFill/>
              </a:ln>
              <a:solidFill>
                <a:srgbClr val="01503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F3C625-A534-A45C-73FF-CE5379F85CC7}"/>
              </a:ext>
            </a:extLst>
          </p:cNvPr>
          <p:cNvSpPr txBox="1"/>
          <p:nvPr/>
        </p:nvSpPr>
        <p:spPr>
          <a:xfrm>
            <a:off x="2410762" y="6015773"/>
            <a:ext cx="8634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Fibra E transforma la </a:t>
            </a:r>
            <a:r>
              <a:rPr lang="es-MX" sz="1600" b="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infraestructura de transmisión </a:t>
            </a:r>
            <a:r>
              <a:rPr lang="es-MX" sz="16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una plataforma escalable para atraer </a:t>
            </a:r>
            <a:r>
              <a:rPr lang="es-MX" sz="1600" b="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inversión institucional </a:t>
            </a:r>
            <a:r>
              <a:rPr lang="es-MX" sz="16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 acelerar la </a:t>
            </a:r>
            <a:r>
              <a:rPr lang="es-MX" sz="1600" b="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expansión eléctrica </a:t>
            </a:r>
            <a:r>
              <a:rPr lang="es-MX" sz="1600" b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México</a:t>
            </a:r>
            <a:endParaRPr lang="es-MX" sz="1600" b="1">
              <a:solidFill>
                <a:srgbClr val="FFC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8064AB-8CB1-6B20-1012-C237AEC76849}"/>
              </a:ext>
            </a:extLst>
          </p:cNvPr>
          <p:cNvCxnSpPr>
            <a:cxnSpLocks/>
          </p:cNvCxnSpPr>
          <p:nvPr/>
        </p:nvCxnSpPr>
        <p:spPr>
          <a:xfrm>
            <a:off x="3435986" y="4953435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7E380C-A543-13D0-F294-D7B42EE147A3}"/>
              </a:ext>
            </a:extLst>
          </p:cNvPr>
          <p:cNvCxnSpPr>
            <a:cxnSpLocks/>
          </p:cNvCxnSpPr>
          <p:nvPr/>
        </p:nvCxnSpPr>
        <p:spPr>
          <a:xfrm>
            <a:off x="2310191" y="6019785"/>
            <a:ext cx="0" cy="515197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76DCFCE-F44E-03BF-0C93-078879D38BB7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772230" y="1267625"/>
            <a:ext cx="2967996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A784F46-231E-95BC-5361-09E672084957}"/>
              </a:ext>
            </a:extLst>
          </p:cNvPr>
          <p:cNvSpPr txBox="1"/>
          <p:nvPr/>
        </p:nvSpPr>
        <p:spPr>
          <a:xfrm>
            <a:off x="3740226" y="1082959"/>
            <a:ext cx="471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Evolución de Financiamientos</a:t>
            </a:r>
            <a:endParaRPr lang="es-MX" sz="1600" b="1">
              <a:solidFill>
                <a:srgbClr val="102E28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2589EA1-1B55-3516-770E-998FF418A8FD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8451774" y="1267625"/>
            <a:ext cx="2962695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245F05E-9CC9-5184-98BE-71D98FA6ABB9}"/>
              </a:ext>
            </a:extLst>
          </p:cNvPr>
          <p:cNvSpPr/>
          <p:nvPr/>
        </p:nvSpPr>
        <p:spPr>
          <a:xfrm>
            <a:off x="617061" y="1549061"/>
            <a:ext cx="3467697" cy="303540"/>
          </a:xfrm>
          <a:prstGeom prst="roundRect">
            <a:avLst/>
          </a:prstGeom>
          <a:solidFill>
            <a:srgbClr val="102E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2025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77BA6A6-C515-CFA2-0519-82ED929A3120}"/>
              </a:ext>
            </a:extLst>
          </p:cNvPr>
          <p:cNvSpPr/>
          <p:nvPr/>
        </p:nvSpPr>
        <p:spPr>
          <a:xfrm>
            <a:off x="1761052" y="1973023"/>
            <a:ext cx="1260000" cy="1260000"/>
          </a:xfrm>
          <a:prstGeom prst="ellipse">
            <a:avLst/>
          </a:prstGeom>
          <a:noFill/>
          <a:ln>
            <a:solidFill>
              <a:srgbClr val="102E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49EEC57-24F5-A60F-271F-575340D4378C}"/>
              </a:ext>
            </a:extLst>
          </p:cNvPr>
          <p:cNvSpPr/>
          <p:nvPr/>
        </p:nvSpPr>
        <p:spPr>
          <a:xfrm>
            <a:off x="9259175" y="1973023"/>
            <a:ext cx="1260000" cy="1260000"/>
          </a:xfrm>
          <a:prstGeom prst="ellipse">
            <a:avLst/>
          </a:prstGeom>
          <a:noFill/>
          <a:ln>
            <a:solidFill>
              <a:srgbClr val="611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88E94E9-8208-B50E-882C-FC09C484AB86}"/>
              </a:ext>
            </a:extLst>
          </p:cNvPr>
          <p:cNvSpPr/>
          <p:nvPr/>
        </p:nvSpPr>
        <p:spPr>
          <a:xfrm>
            <a:off x="5573909" y="1973023"/>
            <a:ext cx="1260000" cy="12600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65" name="Graphic 158">
            <a:extLst>
              <a:ext uri="{FF2B5EF4-FFF2-40B4-BE49-F238E27FC236}">
                <a16:creationId xmlns:a16="http://schemas.microsoft.com/office/drawing/2014/main" id="{0D219614-5798-F5E8-4CB6-C97956959E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9166" y="6045793"/>
            <a:ext cx="504000" cy="504000"/>
          </a:xfrm>
          <a:prstGeom prst="rect">
            <a:avLst/>
          </a:prstGeom>
        </p:spPr>
      </p:pic>
      <p:pic>
        <p:nvPicPr>
          <p:cNvPr id="67" name="Graphic 158">
            <a:extLst>
              <a:ext uri="{FF2B5EF4-FFF2-40B4-BE49-F238E27FC236}">
                <a16:creationId xmlns:a16="http://schemas.microsoft.com/office/drawing/2014/main" id="{63041886-C22B-8496-CC5D-553CF04ECA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292" y="6045793"/>
            <a:ext cx="504000" cy="504000"/>
          </a:xfrm>
          <a:prstGeom prst="rect">
            <a:avLst/>
          </a:prstGeom>
        </p:spPr>
      </p:pic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BD22820-BC20-F1C3-0BDE-3C76EEFB8DDA}"/>
              </a:ext>
            </a:extLst>
          </p:cNvPr>
          <p:cNvSpPr/>
          <p:nvPr/>
        </p:nvSpPr>
        <p:spPr>
          <a:xfrm>
            <a:off x="1476828" y="6275262"/>
            <a:ext cx="169682" cy="40849"/>
          </a:xfrm>
          <a:custGeom>
            <a:avLst/>
            <a:gdLst>
              <a:gd name="csX0" fmla="*/ 0 w 169682"/>
              <a:gd name="csY0" fmla="*/ 0 h 40849"/>
              <a:gd name="csX1" fmla="*/ 72272 w 169682"/>
              <a:gd name="csY1" fmla="*/ 40849 h 40849"/>
              <a:gd name="csX2" fmla="*/ 169682 w 169682"/>
              <a:gd name="csY2" fmla="*/ 0 h 40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69682" h="40849">
                <a:moveTo>
                  <a:pt x="0" y="0"/>
                </a:moveTo>
                <a:cubicBezTo>
                  <a:pt x="21996" y="20424"/>
                  <a:pt x="43992" y="40849"/>
                  <a:pt x="72272" y="40849"/>
                </a:cubicBezTo>
                <a:cubicBezTo>
                  <a:pt x="100552" y="40849"/>
                  <a:pt x="135117" y="20424"/>
                  <a:pt x="169682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C88D4EB-4E8D-C02E-EA7E-C57F666AE9DE}"/>
              </a:ext>
            </a:extLst>
          </p:cNvPr>
          <p:cNvSpPr/>
          <p:nvPr/>
        </p:nvSpPr>
        <p:spPr>
          <a:xfrm>
            <a:off x="1476294" y="6398403"/>
            <a:ext cx="169682" cy="40849"/>
          </a:xfrm>
          <a:custGeom>
            <a:avLst/>
            <a:gdLst>
              <a:gd name="csX0" fmla="*/ 0 w 169682"/>
              <a:gd name="csY0" fmla="*/ 0 h 40849"/>
              <a:gd name="csX1" fmla="*/ 72272 w 169682"/>
              <a:gd name="csY1" fmla="*/ 40849 h 40849"/>
              <a:gd name="csX2" fmla="*/ 169682 w 169682"/>
              <a:gd name="csY2" fmla="*/ 0 h 40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69682" h="40849">
                <a:moveTo>
                  <a:pt x="0" y="0"/>
                </a:moveTo>
                <a:cubicBezTo>
                  <a:pt x="21996" y="20424"/>
                  <a:pt x="43992" y="40849"/>
                  <a:pt x="72272" y="40849"/>
                </a:cubicBezTo>
                <a:cubicBezTo>
                  <a:pt x="100552" y="40849"/>
                  <a:pt x="135117" y="20424"/>
                  <a:pt x="169682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DCE9B8FD-1258-FDC5-042F-46AB5E0583BD}"/>
              </a:ext>
            </a:extLst>
          </p:cNvPr>
          <p:cNvSpPr/>
          <p:nvPr/>
        </p:nvSpPr>
        <p:spPr>
          <a:xfrm>
            <a:off x="4357114" y="1549061"/>
            <a:ext cx="3466800" cy="324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2026+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C725BC44-9428-541C-BA76-E222EF4A2064}"/>
              </a:ext>
            </a:extLst>
          </p:cNvPr>
          <p:cNvSpPr/>
          <p:nvPr/>
        </p:nvSpPr>
        <p:spPr>
          <a:xfrm>
            <a:off x="8162768" y="1549061"/>
            <a:ext cx="3466800" cy="324000"/>
          </a:xfrm>
          <a:prstGeom prst="roundRect">
            <a:avLst/>
          </a:prstGeom>
          <a:solidFill>
            <a:srgbClr val="611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Futuro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951471D-69B7-9AAD-C0AC-C087868EBAE2}"/>
              </a:ext>
            </a:extLst>
          </p:cNvPr>
          <p:cNvSpPr txBox="1"/>
          <p:nvPr/>
        </p:nvSpPr>
        <p:spPr>
          <a:xfrm>
            <a:off x="5233928" y="2581154"/>
            <a:ext cx="2048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FIBRA E</a:t>
            </a:r>
          </a:p>
          <a:p>
            <a:pPr algn="ctr"/>
            <a:r>
              <a:rPr lang="es-MX" sz="1400" b="1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capital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94CD1AD-8576-1DC9-E403-4AF6E01DBC0D}"/>
              </a:ext>
            </a:extLst>
          </p:cNvPr>
          <p:cNvSpPr txBox="1"/>
          <p:nvPr/>
        </p:nvSpPr>
        <p:spPr>
          <a:xfrm>
            <a:off x="1884172" y="2554779"/>
            <a:ext cx="999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Bono FIBRA E</a:t>
            </a:r>
          </a:p>
        </p:txBody>
      </p:sp>
      <p:pic>
        <p:nvPicPr>
          <p:cNvPr id="85" name="Graphic 84">
            <a:extLst>
              <a:ext uri="{FF2B5EF4-FFF2-40B4-BE49-F238E27FC236}">
                <a16:creationId xmlns:a16="http://schemas.microsoft.com/office/drawing/2014/main" id="{F94CB1A7-9AC6-AD52-8D5B-D6BF0C50E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4689" y="2063124"/>
            <a:ext cx="457997" cy="457997"/>
          </a:xfrm>
          <a:prstGeom prst="rect">
            <a:avLst/>
          </a:prstGeom>
        </p:spPr>
      </p:pic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C167030-AFC8-33A7-3F48-6661040E6511}"/>
              </a:ext>
            </a:extLst>
          </p:cNvPr>
          <p:cNvCxnSpPr>
            <a:cxnSpLocks/>
          </p:cNvCxnSpPr>
          <p:nvPr/>
        </p:nvCxnSpPr>
        <p:spPr>
          <a:xfrm>
            <a:off x="6099742" y="4953435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4009BA8-A3CF-774A-8C51-0A26E2691FF5}"/>
              </a:ext>
            </a:extLst>
          </p:cNvPr>
          <p:cNvCxnSpPr>
            <a:cxnSpLocks/>
          </p:cNvCxnSpPr>
          <p:nvPr/>
        </p:nvCxnSpPr>
        <p:spPr>
          <a:xfrm>
            <a:off x="8763498" y="4953435"/>
            <a:ext cx="0" cy="5151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ángulo: esquinas redondeadas 52">
            <a:extLst>
              <a:ext uri="{FF2B5EF4-FFF2-40B4-BE49-F238E27FC236}">
                <a16:creationId xmlns:a16="http://schemas.microsoft.com/office/drawing/2014/main" id="{7F221D57-352F-B604-139F-7409DEDAB970}"/>
              </a:ext>
            </a:extLst>
          </p:cNvPr>
          <p:cNvSpPr/>
          <p:nvPr/>
        </p:nvSpPr>
        <p:spPr>
          <a:xfrm>
            <a:off x="776982" y="3312584"/>
            <a:ext cx="3240000" cy="1024807"/>
          </a:xfrm>
          <a:prstGeom prst="roundRect">
            <a:avLst/>
          </a:prstGeom>
          <a:noFill/>
          <a:ln w="12700">
            <a:solidFill>
              <a:srgbClr val="102E28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>
                <a:ln>
                  <a:noFill/>
                </a:ln>
                <a:solidFill>
                  <a:srgbClr val="102E28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725 </a:t>
            </a:r>
            <a:r>
              <a:rPr kumimoji="0" lang="es-MX" sz="1400" b="1" i="0" u="none" strike="noStrike" kern="0" cap="none" spc="0" normalizeH="0" baseline="0" noProof="0" err="1">
                <a:ln>
                  <a:noFill/>
                </a:ln>
                <a:solidFill>
                  <a:srgbClr val="102E28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mdd</a:t>
            </a:r>
            <a:endParaRPr kumimoji="0" lang="es-MX" sz="1400" b="1" i="0" u="none" strike="noStrike" kern="0" cap="none" spc="0" normalizeH="0" baseline="0" noProof="0">
              <a:ln>
                <a:noFill/>
              </a:ln>
              <a:solidFill>
                <a:srgbClr val="102E28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400" i="0" u="none" strike="noStrike" kern="0" cap="none" spc="0" normalizeH="0" baseline="0" noProof="0">
                <a:ln>
                  <a:noFill/>
                </a:ln>
                <a:solidFill>
                  <a:srgbClr val="102E28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Primera transacción de deuda: mejora</a:t>
            </a:r>
            <a:r>
              <a:rPr lang="es-MX" sz="1400" kern="0">
                <a:solidFill>
                  <a:srgbClr val="102E2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 su</a:t>
            </a:r>
            <a:endParaRPr kumimoji="0" lang="es-MX" sz="1400" i="0" u="none" strike="noStrike" kern="0" cap="none" spc="0" normalizeH="0" baseline="0" noProof="0">
              <a:ln>
                <a:noFill/>
              </a:ln>
              <a:solidFill>
                <a:srgbClr val="102E28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400" i="0" u="none" strike="noStrike" kern="0" cap="none" spc="0" normalizeH="0" baseline="0" noProof="0">
                <a:ln>
                  <a:noFill/>
                </a:ln>
                <a:solidFill>
                  <a:srgbClr val="102E28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estructura y rentabilidad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5A9B07B-540D-99BE-0FB5-F11C98BEF462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772230" y="4775649"/>
            <a:ext cx="4333739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0414A340-B3F4-FE67-C222-9C9034031777}"/>
              </a:ext>
            </a:extLst>
          </p:cNvPr>
          <p:cNvSpPr txBox="1"/>
          <p:nvPr/>
        </p:nvSpPr>
        <p:spPr>
          <a:xfrm>
            <a:off x="5105969" y="4606372"/>
            <a:ext cx="2158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Beneficios para CFE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4C74578-B23D-64C8-021E-C720E87B4AB9}"/>
              </a:ext>
            </a:extLst>
          </p:cNvPr>
          <p:cNvCxnSpPr>
            <a:cxnSpLocks/>
            <a:stCxn id="93" idx="3"/>
          </p:cNvCxnSpPr>
          <p:nvPr/>
        </p:nvCxnSpPr>
        <p:spPr>
          <a:xfrm>
            <a:off x="7264952" y="4775649"/>
            <a:ext cx="4149517" cy="0"/>
          </a:xfrm>
          <a:prstGeom prst="line">
            <a:avLst/>
          </a:prstGeom>
          <a:ln w="12700">
            <a:solidFill>
              <a:srgbClr val="0150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ángulo: esquinas redondeadas 52">
            <a:extLst>
              <a:ext uri="{FF2B5EF4-FFF2-40B4-BE49-F238E27FC236}">
                <a16:creationId xmlns:a16="http://schemas.microsoft.com/office/drawing/2014/main" id="{66324F3B-234B-EBAA-8F56-4DEB72FD2337}"/>
              </a:ext>
            </a:extLst>
          </p:cNvPr>
          <p:cNvSpPr/>
          <p:nvPr/>
        </p:nvSpPr>
        <p:spPr>
          <a:xfrm>
            <a:off x="4475554" y="3312584"/>
            <a:ext cx="3240000" cy="1024807"/>
          </a:xfrm>
          <a:prstGeom prst="roundRect">
            <a:avLst/>
          </a:prstGeom>
          <a:noFill/>
          <a:ln w="1270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Nueva emisión de capital en análisis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MX" sz="1400" kern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Emisiones futuras dependientes de avances de proyectos</a:t>
            </a:r>
            <a:endParaRPr kumimoji="0" lang="es-MX" sz="140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98" name="Rectángulo: esquinas redondeadas 52">
            <a:extLst>
              <a:ext uri="{FF2B5EF4-FFF2-40B4-BE49-F238E27FC236}">
                <a16:creationId xmlns:a16="http://schemas.microsoft.com/office/drawing/2014/main" id="{7DB56195-332C-3F3C-77F8-94FBE387130E}"/>
              </a:ext>
            </a:extLst>
          </p:cNvPr>
          <p:cNvSpPr/>
          <p:nvPr/>
        </p:nvSpPr>
        <p:spPr>
          <a:xfrm>
            <a:off x="8242239" y="3312584"/>
            <a:ext cx="3240000" cy="1024807"/>
          </a:xfrm>
          <a:prstGeom prst="roundRect">
            <a:avLst/>
          </a:prstGeom>
          <a:noFill/>
          <a:ln w="12700">
            <a:solidFill>
              <a:srgbClr val="102E28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>
                <a:ln>
                  <a:noFill/>
                </a:ln>
                <a:solidFill>
                  <a:srgbClr val="611232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Nuevas inversiones en transmisión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MX" sz="1400" kern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Construcción a través de nuevo OPF, pago a través de fibra</a:t>
            </a:r>
            <a:endParaRPr kumimoji="0" lang="es-MX" sz="140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B502D87-E51E-B8EF-4B11-C2C1B7BF9179}"/>
              </a:ext>
            </a:extLst>
          </p:cNvPr>
          <p:cNvSpPr/>
          <p:nvPr/>
        </p:nvSpPr>
        <p:spPr>
          <a:xfrm>
            <a:off x="772230" y="4866665"/>
            <a:ext cx="732486" cy="732486"/>
          </a:xfrm>
          <a:prstGeom prst="ellipse">
            <a:avLst/>
          </a:prstGeom>
          <a:solidFill>
            <a:srgbClr val="102E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770F5CC-4C0D-BD9D-A97C-6665ED471A66}"/>
              </a:ext>
            </a:extLst>
          </p:cNvPr>
          <p:cNvSpPr/>
          <p:nvPr/>
        </p:nvSpPr>
        <p:spPr>
          <a:xfrm>
            <a:off x="3466816" y="4866665"/>
            <a:ext cx="732486" cy="73248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171FA35-53E9-1806-57EB-BE04F3620A2C}"/>
              </a:ext>
            </a:extLst>
          </p:cNvPr>
          <p:cNvSpPr/>
          <p:nvPr/>
        </p:nvSpPr>
        <p:spPr>
          <a:xfrm>
            <a:off x="6161402" y="4866665"/>
            <a:ext cx="732486" cy="732486"/>
          </a:xfrm>
          <a:prstGeom prst="ellipse">
            <a:avLst/>
          </a:prstGeom>
          <a:solidFill>
            <a:srgbClr val="611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3C98E5C-592E-868E-FDCB-A87F8ADAEDE6}"/>
              </a:ext>
            </a:extLst>
          </p:cNvPr>
          <p:cNvSpPr/>
          <p:nvPr/>
        </p:nvSpPr>
        <p:spPr>
          <a:xfrm>
            <a:off x="8855988" y="4866665"/>
            <a:ext cx="732486" cy="732486"/>
          </a:xfrm>
          <a:prstGeom prst="ellipse">
            <a:avLst/>
          </a:prstGeom>
          <a:solidFill>
            <a:srgbClr val="B790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6E744D0-8839-13A6-195E-D565760E68EA}"/>
              </a:ext>
            </a:extLst>
          </p:cNvPr>
          <p:cNvGrpSpPr/>
          <p:nvPr/>
        </p:nvGrpSpPr>
        <p:grpSpPr>
          <a:xfrm>
            <a:off x="1504716" y="4866665"/>
            <a:ext cx="1931268" cy="674553"/>
            <a:chOff x="1504716" y="5000664"/>
            <a:chExt cx="1931268" cy="674553"/>
          </a:xfrm>
        </p:grpSpPr>
        <p:sp>
          <p:nvSpPr>
            <p:cNvPr id="108" name="TextBox 7">
              <a:extLst>
                <a:ext uri="{FF2B5EF4-FFF2-40B4-BE49-F238E27FC236}">
                  <a16:creationId xmlns:a16="http://schemas.microsoft.com/office/drawing/2014/main" id="{6855E1E9-6448-B992-4963-141E7621A8F0}"/>
                </a:ext>
              </a:extLst>
            </p:cNvPr>
            <p:cNvSpPr txBox="1"/>
            <p:nvPr/>
          </p:nvSpPr>
          <p:spPr>
            <a:xfrm>
              <a:off x="1504716" y="5244330"/>
              <a:ext cx="19312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Acceso a nuevas fuentes de inversión </a:t>
              </a:r>
            </a:p>
          </p:txBody>
        </p:sp>
        <p:sp>
          <p:nvSpPr>
            <p:cNvPr id="110" name="TextBox 7">
              <a:extLst>
                <a:ext uri="{FF2B5EF4-FFF2-40B4-BE49-F238E27FC236}">
                  <a16:creationId xmlns:a16="http://schemas.microsoft.com/office/drawing/2014/main" id="{839057DC-4412-550A-BD63-2ACDC5E7E053}"/>
                </a:ext>
              </a:extLst>
            </p:cNvPr>
            <p:cNvSpPr txBox="1"/>
            <p:nvPr/>
          </p:nvSpPr>
          <p:spPr>
            <a:xfrm>
              <a:off x="1504716" y="5000664"/>
              <a:ext cx="19312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>
                  <a:solidFill>
                    <a:srgbClr val="102E28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Capital institucional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9836B4C-4ECA-C2A2-F65D-0B97D4AFBD0A}"/>
              </a:ext>
            </a:extLst>
          </p:cNvPr>
          <p:cNvGrpSpPr/>
          <p:nvPr/>
        </p:nvGrpSpPr>
        <p:grpSpPr>
          <a:xfrm>
            <a:off x="4179425" y="4866665"/>
            <a:ext cx="1931268" cy="833577"/>
            <a:chOff x="4179425" y="5000664"/>
            <a:chExt cx="1931268" cy="833577"/>
          </a:xfrm>
        </p:grpSpPr>
        <p:sp>
          <p:nvSpPr>
            <p:cNvPr id="113" name="TextBox 7">
              <a:extLst>
                <a:ext uri="{FF2B5EF4-FFF2-40B4-BE49-F238E27FC236}">
                  <a16:creationId xmlns:a16="http://schemas.microsoft.com/office/drawing/2014/main" id="{0FAF6DAA-6181-B2C6-3FBC-FFD86300D8E4}"/>
                </a:ext>
              </a:extLst>
            </p:cNvPr>
            <p:cNvSpPr txBox="1"/>
            <p:nvPr/>
          </p:nvSpPr>
          <p:spPr>
            <a:xfrm>
              <a:off x="4179425" y="5403354"/>
              <a:ext cx="19312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Alineado con el ciclo de vida de los proyectos</a:t>
              </a:r>
            </a:p>
          </p:txBody>
        </p:sp>
        <p:sp>
          <p:nvSpPr>
            <p:cNvPr id="114" name="TextBox 7">
              <a:extLst>
                <a:ext uri="{FF2B5EF4-FFF2-40B4-BE49-F238E27FC236}">
                  <a16:creationId xmlns:a16="http://schemas.microsoft.com/office/drawing/2014/main" id="{4B7F0C56-E1F2-8284-C300-A76C67C0E98B}"/>
                </a:ext>
              </a:extLst>
            </p:cNvPr>
            <p:cNvSpPr txBox="1"/>
            <p:nvPr/>
          </p:nvSpPr>
          <p:spPr>
            <a:xfrm>
              <a:off x="4179425" y="5000664"/>
              <a:ext cx="19312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>
                  <a:solidFill>
                    <a:srgbClr val="00206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Financiamiento de largo plazo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65FDE8E-F685-6B1E-6FE1-34FBB407D6AE}"/>
              </a:ext>
            </a:extLst>
          </p:cNvPr>
          <p:cNvGrpSpPr/>
          <p:nvPr/>
        </p:nvGrpSpPr>
        <p:grpSpPr>
          <a:xfrm>
            <a:off x="6846041" y="4871252"/>
            <a:ext cx="1962097" cy="828990"/>
            <a:chOff x="6846041" y="5005251"/>
            <a:chExt cx="1962097" cy="828990"/>
          </a:xfrm>
        </p:grpSpPr>
        <p:sp>
          <p:nvSpPr>
            <p:cNvPr id="116" name="TextBox 7">
              <a:extLst>
                <a:ext uri="{FF2B5EF4-FFF2-40B4-BE49-F238E27FC236}">
                  <a16:creationId xmlns:a16="http://schemas.microsoft.com/office/drawing/2014/main" id="{58D3155A-AEB8-B580-7366-3EEABACF27B9}"/>
                </a:ext>
              </a:extLst>
            </p:cNvPr>
            <p:cNvSpPr txBox="1"/>
            <p:nvPr/>
          </p:nvSpPr>
          <p:spPr>
            <a:xfrm>
              <a:off x="6846042" y="5403354"/>
              <a:ext cx="19312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Fortalece la posición financiera de CFE</a:t>
              </a:r>
            </a:p>
          </p:txBody>
        </p:sp>
        <p:sp>
          <p:nvSpPr>
            <p:cNvPr id="117" name="TextBox 7">
              <a:extLst>
                <a:ext uri="{FF2B5EF4-FFF2-40B4-BE49-F238E27FC236}">
                  <a16:creationId xmlns:a16="http://schemas.microsoft.com/office/drawing/2014/main" id="{E3329E2D-5688-3F80-C3AB-A362498C1D1D}"/>
                </a:ext>
              </a:extLst>
            </p:cNvPr>
            <p:cNvSpPr txBox="1"/>
            <p:nvPr/>
          </p:nvSpPr>
          <p:spPr>
            <a:xfrm>
              <a:off x="6846041" y="5005251"/>
              <a:ext cx="19620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>
                  <a:solidFill>
                    <a:srgbClr val="611232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Menor presión sobre el balance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3975154-8182-1CA9-3F7E-E5610173002D}"/>
              </a:ext>
            </a:extLst>
          </p:cNvPr>
          <p:cNvGrpSpPr/>
          <p:nvPr/>
        </p:nvGrpSpPr>
        <p:grpSpPr>
          <a:xfrm>
            <a:off x="9619306" y="4955537"/>
            <a:ext cx="1931268" cy="744705"/>
            <a:chOff x="9619306" y="5089536"/>
            <a:chExt cx="1931268" cy="744705"/>
          </a:xfrm>
        </p:grpSpPr>
        <p:sp>
          <p:nvSpPr>
            <p:cNvPr id="119" name="TextBox 7">
              <a:extLst>
                <a:ext uri="{FF2B5EF4-FFF2-40B4-BE49-F238E27FC236}">
                  <a16:creationId xmlns:a16="http://schemas.microsoft.com/office/drawing/2014/main" id="{640EAF41-78AC-E001-5C42-93154F26283F}"/>
                </a:ext>
              </a:extLst>
            </p:cNvPr>
            <p:cNvSpPr txBox="1"/>
            <p:nvPr/>
          </p:nvSpPr>
          <p:spPr>
            <a:xfrm>
              <a:off x="9619306" y="5403354"/>
              <a:ext cx="19312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100"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Impulsa el crecimiento económico </a:t>
              </a:r>
            </a:p>
          </p:txBody>
        </p:sp>
        <p:sp>
          <p:nvSpPr>
            <p:cNvPr id="120" name="TextBox 7">
              <a:extLst>
                <a:ext uri="{FF2B5EF4-FFF2-40B4-BE49-F238E27FC236}">
                  <a16:creationId xmlns:a16="http://schemas.microsoft.com/office/drawing/2014/main" id="{B88458D9-392C-25FE-0C41-7DDD355C8FEB}"/>
                </a:ext>
              </a:extLst>
            </p:cNvPr>
            <p:cNvSpPr txBox="1"/>
            <p:nvPr/>
          </p:nvSpPr>
          <p:spPr>
            <a:xfrm>
              <a:off x="9619306" y="5089536"/>
              <a:ext cx="19312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>
                  <a:solidFill>
                    <a:srgbClr val="B7903D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Ancla de inversión</a:t>
              </a:r>
            </a:p>
          </p:txBody>
        </p:sp>
      </p:grpSp>
      <p:sp>
        <p:nvSpPr>
          <p:cNvPr id="121" name="Arrow: Chevron 120">
            <a:extLst>
              <a:ext uri="{FF2B5EF4-FFF2-40B4-BE49-F238E27FC236}">
                <a16:creationId xmlns:a16="http://schemas.microsoft.com/office/drawing/2014/main" id="{8310D2EA-BDFB-656C-943E-2E0B37CA5BC0}"/>
              </a:ext>
            </a:extLst>
          </p:cNvPr>
          <p:cNvSpPr/>
          <p:nvPr/>
        </p:nvSpPr>
        <p:spPr>
          <a:xfrm>
            <a:off x="4145757" y="2353537"/>
            <a:ext cx="133334" cy="498973"/>
          </a:xfrm>
          <a:prstGeom prst="chevron">
            <a:avLst/>
          </a:prstGeom>
          <a:solidFill>
            <a:srgbClr val="102E28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3" name="Arrow: Chevron 122">
            <a:extLst>
              <a:ext uri="{FF2B5EF4-FFF2-40B4-BE49-F238E27FC236}">
                <a16:creationId xmlns:a16="http://schemas.microsoft.com/office/drawing/2014/main" id="{07385B97-538A-C2A0-FC46-544DA1AFF3FD}"/>
              </a:ext>
            </a:extLst>
          </p:cNvPr>
          <p:cNvSpPr/>
          <p:nvPr/>
        </p:nvSpPr>
        <p:spPr>
          <a:xfrm>
            <a:off x="7969246" y="2353537"/>
            <a:ext cx="133334" cy="498973"/>
          </a:xfrm>
          <a:prstGeom prst="chevron">
            <a:avLst/>
          </a:prstGeom>
          <a:solidFill>
            <a:srgbClr val="102E28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25" name="Graphic 152">
            <a:extLst>
              <a:ext uri="{FF2B5EF4-FFF2-40B4-BE49-F238E27FC236}">
                <a16:creationId xmlns:a16="http://schemas.microsoft.com/office/drawing/2014/main" id="{7EC54B3C-C41A-EF43-FB71-141228692F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6586" y="2113210"/>
            <a:ext cx="421034" cy="421034"/>
          </a:xfrm>
          <a:prstGeom prst="rect">
            <a:avLst/>
          </a:prstGeom>
        </p:spPr>
      </p:pic>
      <p:pic>
        <p:nvPicPr>
          <p:cNvPr id="129" name="Graphic 158">
            <a:extLst>
              <a:ext uri="{FF2B5EF4-FFF2-40B4-BE49-F238E27FC236}">
                <a16:creationId xmlns:a16="http://schemas.microsoft.com/office/drawing/2014/main" id="{E0A9058F-D3BA-6CCA-5DD0-49CA0BFB5F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20282" y="2073632"/>
            <a:ext cx="528891" cy="528891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5103A602-A1E5-0FD8-5EE0-0CB387436C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39733" y="5034168"/>
            <a:ext cx="397480" cy="397480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A925EEB6-7CC1-7344-5659-4F782E33C7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4459" y="5004308"/>
            <a:ext cx="457200" cy="457200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EC813259-1311-E5FD-D6D8-B17E0717EF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16431" y="5021694"/>
            <a:ext cx="422429" cy="422429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1AFAE88D-3C35-0FA3-6057-3D57DBAD12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24231" y="5034908"/>
            <a:ext cx="396000" cy="396000"/>
          </a:xfrm>
          <a:prstGeom prst="rect">
            <a:avLst/>
          </a:prstGeom>
        </p:spPr>
      </p:pic>
      <p:sp>
        <p:nvSpPr>
          <p:cNvPr id="22" name="TextBox 80">
            <a:extLst>
              <a:ext uri="{FF2B5EF4-FFF2-40B4-BE49-F238E27FC236}">
                <a16:creationId xmlns:a16="http://schemas.microsoft.com/office/drawing/2014/main" id="{F3B5C98C-6E99-57BD-8929-E966022EC641}"/>
              </a:ext>
            </a:extLst>
          </p:cNvPr>
          <p:cNvSpPr txBox="1"/>
          <p:nvPr/>
        </p:nvSpPr>
        <p:spPr>
          <a:xfrm>
            <a:off x="8858933" y="2644572"/>
            <a:ext cx="2048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>
                <a:solidFill>
                  <a:srgbClr val="6112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OPF+ FIBRA E</a:t>
            </a:r>
          </a:p>
        </p:txBody>
      </p:sp>
    </p:spTree>
    <p:extLst>
      <p:ext uri="{BB962C8B-B14F-4D97-AF65-F5344CB8AC3E}">
        <p14:creationId xmlns:p14="http://schemas.microsoft.com/office/powerpoint/2010/main" val="3452491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66284-2DC9-AF7B-4DB2-A8D60FF48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40737B1-004A-BEB6-75A8-A29A84D67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6" b="12476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465693B-BDD3-0260-1582-8EFEAA197550}"/>
              </a:ext>
            </a:extLst>
          </p:cNvPr>
          <p:cNvSpPr/>
          <p:nvPr/>
        </p:nvSpPr>
        <p:spPr>
          <a:xfrm>
            <a:off x="9093200" y="0"/>
            <a:ext cx="3098780" cy="6858000"/>
          </a:xfrm>
          <a:prstGeom prst="rect">
            <a:avLst/>
          </a:prstGeom>
          <a:solidFill>
            <a:srgbClr val="DADADA">
              <a:alpha val="7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446DF98-0CA9-36CC-D794-57B7800C9482}"/>
              </a:ext>
            </a:extLst>
          </p:cNvPr>
          <p:cNvSpPr txBox="1"/>
          <p:nvPr/>
        </p:nvSpPr>
        <p:spPr>
          <a:xfrm>
            <a:off x="9410700" y="2961913"/>
            <a:ext cx="2603500" cy="461665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b="1" i="1">
                <a:solidFill>
                  <a:srgbClr val="00444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Visión a Futuro</a:t>
            </a:r>
            <a:endParaRPr kumimoji="0" lang="es-MX" sz="2400" b="1" i="1" u="none" strike="noStrike" kern="1200" cap="none" spc="0" normalizeH="0" baseline="0" noProof="0">
              <a:ln>
                <a:noFill/>
              </a:ln>
              <a:solidFill>
                <a:srgbClr val="004442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698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5F32-C8FF-4021-71BC-A144907DB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59C8F13F-10C5-5357-BEE3-AFBA0E919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8" y="251901"/>
            <a:ext cx="10301110" cy="884717"/>
          </a:xfrm>
        </p:spPr>
        <p:txBody>
          <a:bodyPr/>
          <a:lstStyle/>
          <a:p>
            <a:r>
              <a:rPr lang="es-ES" sz="2800"/>
              <a:t>Avances del programa</a:t>
            </a:r>
            <a:endParaRPr lang="es-MX" sz="280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68D9F-CFE4-01B7-94DD-6AA89B926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pPr/>
              <a:t>12</a:t>
            </a:fld>
            <a:endParaRPr lang="es-MX" b="1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093243A9-FCED-FC9A-E827-1724AB776638}"/>
              </a:ext>
            </a:extLst>
          </p:cNvPr>
          <p:cNvGrpSpPr/>
          <p:nvPr/>
        </p:nvGrpSpPr>
        <p:grpSpPr>
          <a:xfrm>
            <a:off x="868891" y="1235699"/>
            <a:ext cx="10397067" cy="850853"/>
            <a:chOff x="863600" y="1178549"/>
            <a:chExt cx="10397067" cy="850853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555B16A3-C6A9-E5AA-D75D-2A900A51B256}"/>
                </a:ext>
              </a:extLst>
            </p:cNvPr>
            <p:cNvGrpSpPr/>
            <p:nvPr/>
          </p:nvGrpSpPr>
          <p:grpSpPr>
            <a:xfrm>
              <a:off x="863600" y="1178549"/>
              <a:ext cx="10397067" cy="850853"/>
              <a:chOff x="863600" y="1178549"/>
              <a:chExt cx="10397067" cy="850853"/>
            </a:xfrm>
          </p:grpSpPr>
          <p:sp>
            <p:nvSpPr>
              <p:cNvPr id="8" name="Rectángulo: esquinas redondeadas 7">
                <a:extLst>
                  <a:ext uri="{FF2B5EF4-FFF2-40B4-BE49-F238E27FC236}">
                    <a16:creationId xmlns:a16="http://schemas.microsoft.com/office/drawing/2014/main" id="{28A544E6-51AB-C345-2889-CEE0D4072F11}"/>
                  </a:ext>
                </a:extLst>
              </p:cNvPr>
              <p:cNvSpPr/>
              <p:nvPr/>
            </p:nvSpPr>
            <p:spPr>
              <a:xfrm>
                <a:off x="863600" y="1178549"/>
                <a:ext cx="10397067" cy="850853"/>
              </a:xfrm>
              <a:prstGeom prst="roundRect">
                <a:avLst/>
              </a:prstGeom>
              <a:solidFill>
                <a:srgbClr val="1F5B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9" name="Rectángulo: esquinas redondeadas 8">
                <a:extLst>
                  <a:ext uri="{FF2B5EF4-FFF2-40B4-BE49-F238E27FC236}">
                    <a16:creationId xmlns:a16="http://schemas.microsoft.com/office/drawing/2014/main" id="{4D113A43-5322-0A51-212F-DB0501B550B4}"/>
                  </a:ext>
                </a:extLst>
              </p:cNvPr>
              <p:cNvSpPr/>
              <p:nvPr/>
            </p:nvSpPr>
            <p:spPr>
              <a:xfrm>
                <a:off x="5876925" y="1178549"/>
                <a:ext cx="5383742" cy="850853"/>
              </a:xfrm>
              <a:prstGeom prst="roundRect">
                <a:avLst/>
              </a:prstGeom>
              <a:solidFill>
                <a:srgbClr val="D5C69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0" name="Flecha: pentágono 9">
                <a:extLst>
                  <a:ext uri="{FF2B5EF4-FFF2-40B4-BE49-F238E27FC236}">
                    <a16:creationId xmlns:a16="http://schemas.microsoft.com/office/drawing/2014/main" id="{A84C2E0D-6F0D-ACC2-1278-69212E4D63D0}"/>
                  </a:ext>
                </a:extLst>
              </p:cNvPr>
              <p:cNvSpPr/>
              <p:nvPr/>
            </p:nvSpPr>
            <p:spPr>
              <a:xfrm>
                <a:off x="5724525" y="1178549"/>
                <a:ext cx="561975" cy="850853"/>
              </a:xfrm>
              <a:prstGeom prst="homePlate">
                <a:avLst/>
              </a:prstGeom>
              <a:solidFill>
                <a:srgbClr val="1F5B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D5B6098A-6D91-3024-DC8B-EDF716A604DF}"/>
                </a:ext>
              </a:extLst>
            </p:cNvPr>
            <p:cNvSpPr txBox="1"/>
            <p:nvPr/>
          </p:nvSpPr>
          <p:spPr>
            <a:xfrm>
              <a:off x="863600" y="1343320"/>
              <a:ext cx="54038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chemeClr val="bg1"/>
                </a:buClr>
                <a:buFont typeface="+mj-lt"/>
                <a:buAutoNum type="arabicParenR"/>
              </a:pPr>
              <a:r>
                <a:rPr lang="es-MX" sz="240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Primera convocatoria mixta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E7CD65B-EC7D-6D57-9F01-01B2834E0AF1}"/>
              </a:ext>
            </a:extLst>
          </p:cNvPr>
          <p:cNvGrpSpPr/>
          <p:nvPr/>
        </p:nvGrpSpPr>
        <p:grpSpPr>
          <a:xfrm>
            <a:off x="887941" y="2654289"/>
            <a:ext cx="10397067" cy="850853"/>
            <a:chOff x="882650" y="2416799"/>
            <a:chExt cx="10397067" cy="850853"/>
          </a:xfrm>
        </p:grpSpPr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DF3E905A-1126-18BE-27C1-75106A74EDA0}"/>
                </a:ext>
              </a:extLst>
            </p:cNvPr>
            <p:cNvGrpSpPr/>
            <p:nvPr/>
          </p:nvGrpSpPr>
          <p:grpSpPr>
            <a:xfrm>
              <a:off x="882650" y="2416799"/>
              <a:ext cx="10397067" cy="850853"/>
              <a:chOff x="863600" y="1178549"/>
              <a:chExt cx="10397067" cy="850853"/>
            </a:xfrm>
          </p:grpSpPr>
          <p:sp>
            <p:nvSpPr>
              <p:cNvPr id="14" name="Rectángulo: esquinas redondeadas 13">
                <a:extLst>
                  <a:ext uri="{FF2B5EF4-FFF2-40B4-BE49-F238E27FC236}">
                    <a16:creationId xmlns:a16="http://schemas.microsoft.com/office/drawing/2014/main" id="{58BFE2D5-6C0D-CAAA-9A86-E010A866D6B9}"/>
                  </a:ext>
                </a:extLst>
              </p:cNvPr>
              <p:cNvSpPr/>
              <p:nvPr/>
            </p:nvSpPr>
            <p:spPr>
              <a:xfrm>
                <a:off x="863600" y="1178549"/>
                <a:ext cx="10397067" cy="850853"/>
              </a:xfrm>
              <a:prstGeom prst="roundRect">
                <a:avLst/>
              </a:prstGeom>
              <a:solidFill>
                <a:srgbClr val="1F5B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5" name="Rectángulo: esquinas redondeadas 14">
                <a:extLst>
                  <a:ext uri="{FF2B5EF4-FFF2-40B4-BE49-F238E27FC236}">
                    <a16:creationId xmlns:a16="http://schemas.microsoft.com/office/drawing/2014/main" id="{95BA08BA-D1A6-D97B-759C-A819353DF9B2}"/>
                  </a:ext>
                </a:extLst>
              </p:cNvPr>
              <p:cNvSpPr/>
              <p:nvPr/>
            </p:nvSpPr>
            <p:spPr>
              <a:xfrm>
                <a:off x="5876925" y="1178549"/>
                <a:ext cx="5383742" cy="850853"/>
              </a:xfrm>
              <a:prstGeom prst="roundRect">
                <a:avLst/>
              </a:prstGeom>
              <a:solidFill>
                <a:srgbClr val="D5C69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16" name="Flecha: pentágono 15">
                <a:extLst>
                  <a:ext uri="{FF2B5EF4-FFF2-40B4-BE49-F238E27FC236}">
                    <a16:creationId xmlns:a16="http://schemas.microsoft.com/office/drawing/2014/main" id="{A8A68355-CEB6-66FD-CDD1-2FDBC9273643}"/>
                  </a:ext>
                </a:extLst>
              </p:cNvPr>
              <p:cNvSpPr/>
              <p:nvPr/>
            </p:nvSpPr>
            <p:spPr>
              <a:xfrm>
                <a:off x="5724525" y="1178549"/>
                <a:ext cx="523875" cy="850853"/>
              </a:xfrm>
              <a:prstGeom prst="homePlate">
                <a:avLst/>
              </a:prstGeom>
              <a:solidFill>
                <a:srgbClr val="1F5B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57BC94-8180-03A3-2866-4FB78CA7776B}"/>
                </a:ext>
              </a:extLst>
            </p:cNvPr>
            <p:cNvSpPr txBox="1"/>
            <p:nvPr/>
          </p:nvSpPr>
          <p:spPr>
            <a:xfrm>
              <a:off x="882650" y="2581570"/>
              <a:ext cx="54038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Clr>
                  <a:schemeClr val="bg1"/>
                </a:buClr>
                <a:buFont typeface="+mj-lt"/>
                <a:buAutoNum type="arabicParenR" startAt="2"/>
              </a:pPr>
              <a:r>
                <a:rPr lang="es-MX" sz="240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Proyectos Fibra E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54BB86B3-BF5E-5CAB-963D-83EEFBCECEF5}"/>
              </a:ext>
            </a:extLst>
          </p:cNvPr>
          <p:cNvGrpSpPr/>
          <p:nvPr/>
        </p:nvGrpSpPr>
        <p:grpSpPr>
          <a:xfrm>
            <a:off x="887941" y="5491469"/>
            <a:ext cx="10406592" cy="850853"/>
            <a:chOff x="882650" y="4883774"/>
            <a:chExt cx="10406592" cy="850853"/>
          </a:xfrm>
        </p:grpSpPr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EB2E7BF8-365F-45B9-1AAC-F1272475FFB8}"/>
                </a:ext>
              </a:extLst>
            </p:cNvPr>
            <p:cNvGrpSpPr/>
            <p:nvPr/>
          </p:nvGrpSpPr>
          <p:grpSpPr>
            <a:xfrm>
              <a:off x="892175" y="4883774"/>
              <a:ext cx="10397067" cy="850853"/>
              <a:chOff x="863600" y="1178549"/>
              <a:chExt cx="10397067" cy="850853"/>
            </a:xfrm>
          </p:grpSpPr>
          <p:sp>
            <p:nvSpPr>
              <p:cNvPr id="20" name="Rectángulo: esquinas redondeadas 19">
                <a:extLst>
                  <a:ext uri="{FF2B5EF4-FFF2-40B4-BE49-F238E27FC236}">
                    <a16:creationId xmlns:a16="http://schemas.microsoft.com/office/drawing/2014/main" id="{067E3408-908A-5246-1D39-75456F1FA893}"/>
                  </a:ext>
                </a:extLst>
              </p:cNvPr>
              <p:cNvSpPr/>
              <p:nvPr/>
            </p:nvSpPr>
            <p:spPr>
              <a:xfrm>
                <a:off x="863600" y="1178549"/>
                <a:ext cx="10397067" cy="850853"/>
              </a:xfrm>
              <a:prstGeom prst="roundRect">
                <a:avLst/>
              </a:prstGeom>
              <a:solidFill>
                <a:srgbClr val="1F5B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1" name="Rectángulo: esquinas redondeadas 20">
                <a:extLst>
                  <a:ext uri="{FF2B5EF4-FFF2-40B4-BE49-F238E27FC236}">
                    <a16:creationId xmlns:a16="http://schemas.microsoft.com/office/drawing/2014/main" id="{F2C42416-7B6A-7080-981C-E148A9342C88}"/>
                  </a:ext>
                </a:extLst>
              </p:cNvPr>
              <p:cNvSpPr/>
              <p:nvPr/>
            </p:nvSpPr>
            <p:spPr>
              <a:xfrm>
                <a:off x="5876925" y="1178549"/>
                <a:ext cx="5383742" cy="850853"/>
              </a:xfrm>
              <a:prstGeom prst="roundRect">
                <a:avLst/>
              </a:prstGeom>
              <a:solidFill>
                <a:srgbClr val="D5C69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  <p:sp>
            <p:nvSpPr>
              <p:cNvPr id="22" name="Flecha: pentágono 21">
                <a:extLst>
                  <a:ext uri="{FF2B5EF4-FFF2-40B4-BE49-F238E27FC236}">
                    <a16:creationId xmlns:a16="http://schemas.microsoft.com/office/drawing/2014/main" id="{910F4F79-A958-30A2-B1AA-F5E3356DDE0C}"/>
                  </a:ext>
                </a:extLst>
              </p:cNvPr>
              <p:cNvSpPr/>
              <p:nvPr/>
            </p:nvSpPr>
            <p:spPr>
              <a:xfrm>
                <a:off x="5724526" y="1178549"/>
                <a:ext cx="514350" cy="850853"/>
              </a:xfrm>
              <a:prstGeom prst="homePlate">
                <a:avLst/>
              </a:prstGeom>
              <a:solidFill>
                <a:srgbClr val="1F5B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s-MX"/>
              </a:p>
            </p:txBody>
          </p:sp>
        </p:grp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58E880A9-36A5-13F3-71EE-27BA99573D66}"/>
                </a:ext>
              </a:extLst>
            </p:cNvPr>
            <p:cNvSpPr txBox="1"/>
            <p:nvPr/>
          </p:nvSpPr>
          <p:spPr>
            <a:xfrm>
              <a:off x="882650" y="5028314"/>
              <a:ext cx="54038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Clr>
                  <a:schemeClr val="bg1"/>
                </a:buClr>
                <a:buFont typeface="+mj-lt"/>
                <a:buAutoNum type="arabicParenR" startAt="4"/>
              </a:pPr>
              <a:r>
                <a:rPr lang="es-MX" sz="240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Segunda convocatoria mixta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68A572E4-AC3C-C1B8-61AA-08F1161B276D}"/>
              </a:ext>
            </a:extLst>
          </p:cNvPr>
          <p:cNvGrpSpPr/>
          <p:nvPr/>
        </p:nvGrpSpPr>
        <p:grpSpPr>
          <a:xfrm>
            <a:off x="878416" y="4072879"/>
            <a:ext cx="10397067" cy="850853"/>
            <a:chOff x="873125" y="3645524"/>
            <a:chExt cx="10397067" cy="850853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203DF7E6-6B51-1CEF-4291-89A4B2FAC9BD}"/>
                </a:ext>
              </a:extLst>
            </p:cNvPr>
            <p:cNvGrpSpPr/>
            <p:nvPr/>
          </p:nvGrpSpPr>
          <p:grpSpPr>
            <a:xfrm>
              <a:off x="873125" y="3645524"/>
              <a:ext cx="10397067" cy="850853"/>
              <a:chOff x="863600" y="1178549"/>
              <a:chExt cx="10397067" cy="850853"/>
            </a:xfrm>
          </p:grpSpPr>
          <p:sp>
            <p:nvSpPr>
              <p:cNvPr id="26" name="Rectángulo: esquinas redondeadas 25">
                <a:extLst>
                  <a:ext uri="{FF2B5EF4-FFF2-40B4-BE49-F238E27FC236}">
                    <a16:creationId xmlns:a16="http://schemas.microsoft.com/office/drawing/2014/main" id="{441F605D-79BD-C31B-2524-22C5690DAF09}"/>
                  </a:ext>
                </a:extLst>
              </p:cNvPr>
              <p:cNvSpPr/>
              <p:nvPr/>
            </p:nvSpPr>
            <p:spPr>
              <a:xfrm>
                <a:off x="863600" y="1178549"/>
                <a:ext cx="10397067" cy="850853"/>
              </a:xfrm>
              <a:prstGeom prst="roundRect">
                <a:avLst/>
              </a:prstGeom>
              <a:solidFill>
                <a:srgbClr val="1F5B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342900">
                  <a:buFont typeface="+mj-lt"/>
                  <a:buAutoNum type="arabicParenR" startAt="3"/>
                </a:pPr>
                <a:endParaRPr lang="es-MX"/>
              </a:p>
            </p:txBody>
          </p:sp>
          <p:sp>
            <p:nvSpPr>
              <p:cNvPr id="27" name="Rectángulo: esquinas redondeadas 26">
                <a:extLst>
                  <a:ext uri="{FF2B5EF4-FFF2-40B4-BE49-F238E27FC236}">
                    <a16:creationId xmlns:a16="http://schemas.microsoft.com/office/drawing/2014/main" id="{ACAAC62F-4FAB-FCB1-F39C-6C871FC081E5}"/>
                  </a:ext>
                </a:extLst>
              </p:cNvPr>
              <p:cNvSpPr/>
              <p:nvPr/>
            </p:nvSpPr>
            <p:spPr>
              <a:xfrm>
                <a:off x="5876925" y="1178549"/>
                <a:ext cx="5383742" cy="850853"/>
              </a:xfrm>
              <a:prstGeom prst="roundRect">
                <a:avLst/>
              </a:prstGeom>
              <a:solidFill>
                <a:srgbClr val="D5C69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342900">
                  <a:buFont typeface="+mj-lt"/>
                  <a:buAutoNum type="arabicParenR" startAt="3"/>
                </a:pPr>
                <a:endParaRPr lang="es-MX"/>
              </a:p>
            </p:txBody>
          </p:sp>
          <p:sp>
            <p:nvSpPr>
              <p:cNvPr id="28" name="Flecha: pentágono 27">
                <a:extLst>
                  <a:ext uri="{FF2B5EF4-FFF2-40B4-BE49-F238E27FC236}">
                    <a16:creationId xmlns:a16="http://schemas.microsoft.com/office/drawing/2014/main" id="{234185AA-9F22-B214-E5C1-5E8E4F53F55F}"/>
                  </a:ext>
                </a:extLst>
              </p:cNvPr>
              <p:cNvSpPr/>
              <p:nvPr/>
            </p:nvSpPr>
            <p:spPr>
              <a:xfrm>
                <a:off x="5724526" y="1178549"/>
                <a:ext cx="533400" cy="850853"/>
              </a:xfrm>
              <a:prstGeom prst="homePlate">
                <a:avLst/>
              </a:prstGeom>
              <a:solidFill>
                <a:srgbClr val="1F5B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342900">
                  <a:buFont typeface="+mj-lt"/>
                  <a:buAutoNum type="arabicParenR" startAt="3"/>
                </a:pPr>
                <a:endParaRPr lang="es-MX"/>
              </a:p>
            </p:txBody>
          </p:sp>
        </p:grp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D2BB55BC-CBFB-A404-6E02-5D918A095CBE}"/>
                </a:ext>
              </a:extLst>
            </p:cNvPr>
            <p:cNvSpPr txBox="1"/>
            <p:nvPr/>
          </p:nvSpPr>
          <p:spPr>
            <a:xfrm>
              <a:off x="958850" y="3840117"/>
              <a:ext cx="54038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Clr>
                  <a:schemeClr val="bg1"/>
                </a:buClr>
                <a:buFont typeface="+mj-lt"/>
                <a:buAutoNum type="arabicParenR" startAt="3"/>
              </a:pPr>
              <a:r>
                <a:rPr lang="es-MX" sz="240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Contratos OPF</a:t>
              </a:r>
            </a:p>
          </p:txBody>
        </p:sp>
      </p:grp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6922602-C39D-6678-C267-8E458D8DAA1B}"/>
              </a:ext>
            </a:extLst>
          </p:cNvPr>
          <p:cNvSpPr txBox="1"/>
          <p:nvPr/>
        </p:nvSpPr>
        <p:spPr>
          <a:xfrm>
            <a:off x="6805178" y="1350241"/>
            <a:ext cx="18996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Proyectos asignados a lo largo de México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7B82B0E-0959-2FE0-9462-9AC1076131AF}"/>
              </a:ext>
            </a:extLst>
          </p:cNvPr>
          <p:cNvSpPr txBox="1"/>
          <p:nvPr/>
        </p:nvSpPr>
        <p:spPr>
          <a:xfrm>
            <a:off x="9516512" y="1350241"/>
            <a:ext cx="14806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10,598 </a:t>
            </a:r>
            <a:r>
              <a:rPr lang="es-MX" sz="140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mdd</a:t>
            </a:r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inversión fuera de balance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B452252-48D8-1128-C723-19A8C452AB95}"/>
              </a:ext>
            </a:extLst>
          </p:cNvPr>
          <p:cNvSpPr txBox="1"/>
          <p:nvPr/>
        </p:nvSpPr>
        <p:spPr>
          <a:xfrm>
            <a:off x="5896129" y="5491469"/>
            <a:ext cx="1314451" cy="83099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>
            <a:defPPr>
              <a:defRPr lang="es-MX"/>
            </a:defPPr>
            <a:lvl1pPr algn="ctr">
              <a:defRPr sz="1600" b="1">
                <a:solidFill>
                  <a:schemeClr val="bg1"/>
                </a:solidFill>
                <a:latin typeface="Montserrat" panose="02000505000000020004" pitchFamily="2" charset="0"/>
                <a:ea typeface="League Spartan" charset="0"/>
                <a:cs typeface="Poppins" pitchFamily="2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GW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214C939A-A395-E6AC-4E44-B02092BEA274}"/>
              </a:ext>
            </a:extLst>
          </p:cNvPr>
          <p:cNvSpPr txBox="1"/>
          <p:nvPr/>
        </p:nvSpPr>
        <p:spPr>
          <a:xfrm>
            <a:off x="6821644" y="5547563"/>
            <a:ext cx="17477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Registrados para 2nda convocatoria mixta</a:t>
            </a:r>
          </a:p>
        </p:txBody>
      </p:sp>
      <p:sp>
        <p:nvSpPr>
          <p:cNvPr id="41" name="TextBox 38">
            <a:extLst>
              <a:ext uri="{FF2B5EF4-FFF2-40B4-BE49-F238E27FC236}">
                <a16:creationId xmlns:a16="http://schemas.microsoft.com/office/drawing/2014/main" id="{AE1C5BCA-D851-9B82-D7B2-9468245A2812}"/>
              </a:ext>
            </a:extLst>
          </p:cNvPr>
          <p:cNvSpPr txBox="1"/>
          <p:nvPr/>
        </p:nvSpPr>
        <p:spPr>
          <a:xfrm>
            <a:off x="5896129" y="4278321"/>
            <a:ext cx="1244771" cy="46166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>
            <a:defPPr>
              <a:defRPr lang="es-MX"/>
            </a:defPPr>
            <a:lvl1pPr algn="ctr">
              <a:defRPr sz="1600" b="1">
                <a:solidFill>
                  <a:schemeClr val="bg1"/>
                </a:solidFill>
                <a:latin typeface="Montserrat" panose="02000505000000020004" pitchFamily="2" charset="0"/>
                <a:ea typeface="League Spartan" charset="0"/>
                <a:cs typeface="Poppins" pitchFamily="2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#2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4D72CE0-34B9-78A1-9B37-353E16D5BD94}"/>
              </a:ext>
            </a:extLst>
          </p:cNvPr>
          <p:cNvSpPr txBox="1"/>
          <p:nvPr/>
        </p:nvSpPr>
        <p:spPr>
          <a:xfrm>
            <a:off x="6783144" y="4154138"/>
            <a:ext cx="19937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Proyectos de generación licitación (</a:t>
            </a:r>
            <a:r>
              <a:rPr lang="es-MX" sz="140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Gdl</a:t>
            </a:r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Los Cabos)</a:t>
            </a:r>
          </a:p>
        </p:txBody>
      </p:sp>
      <p:sp>
        <p:nvSpPr>
          <p:cNvPr id="44" name="TextBox 38">
            <a:extLst>
              <a:ext uri="{FF2B5EF4-FFF2-40B4-BE49-F238E27FC236}">
                <a16:creationId xmlns:a16="http://schemas.microsoft.com/office/drawing/2014/main" id="{DE5BF56A-25D6-A73C-7A42-2FBD2DE6AF40}"/>
              </a:ext>
            </a:extLst>
          </p:cNvPr>
          <p:cNvSpPr txBox="1"/>
          <p:nvPr/>
        </p:nvSpPr>
        <p:spPr>
          <a:xfrm>
            <a:off x="5910512" y="1428770"/>
            <a:ext cx="1314451" cy="46166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>
            <a:defPPr>
              <a:defRPr lang="es-MX"/>
            </a:defPPr>
            <a:lvl1pPr algn="ctr">
              <a:defRPr sz="1600" b="1">
                <a:solidFill>
                  <a:schemeClr val="bg1"/>
                </a:solidFill>
                <a:latin typeface="Montserrat" panose="02000505000000020004" pitchFamily="2" charset="0"/>
                <a:ea typeface="League Spartan" charset="0"/>
                <a:cs typeface="Poppins" pitchFamily="2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4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#38</a:t>
            </a:r>
          </a:p>
        </p:txBody>
      </p:sp>
      <p:pic>
        <p:nvPicPr>
          <p:cNvPr id="47" name="Gráfico 46" descr="Dólar contorno">
            <a:extLst>
              <a:ext uri="{FF2B5EF4-FFF2-40B4-BE49-F238E27FC236}">
                <a16:creationId xmlns:a16="http://schemas.microsoft.com/office/drawing/2014/main" id="{3AC10E46-E627-F97A-A252-E4F87672E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2823" y="1223256"/>
            <a:ext cx="826532" cy="826532"/>
          </a:xfrm>
          <a:prstGeom prst="rect">
            <a:avLst/>
          </a:prstGeom>
        </p:spPr>
      </p:pic>
      <p:pic>
        <p:nvPicPr>
          <p:cNvPr id="55" name="Gráfico 54" descr="reloj de arena 90% con relleno sólido">
            <a:extLst>
              <a:ext uri="{FF2B5EF4-FFF2-40B4-BE49-F238E27FC236}">
                <a16:creationId xmlns:a16="http://schemas.microsoft.com/office/drawing/2014/main" id="{A184ABA2-9D82-0E2F-507B-CA63CD1F4A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095680" y="4227495"/>
            <a:ext cx="602793" cy="602793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0F888B3B-8D56-4773-D925-CD2D52563284}"/>
              </a:ext>
            </a:extLst>
          </p:cNvPr>
          <p:cNvSpPr txBox="1"/>
          <p:nvPr/>
        </p:nvSpPr>
        <p:spPr>
          <a:xfrm>
            <a:off x="9564637" y="4154138"/>
            <a:ext cx="17460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Alistando contrato proyectos transmisión</a:t>
            </a:r>
          </a:p>
        </p:txBody>
      </p:sp>
      <p:pic>
        <p:nvPicPr>
          <p:cNvPr id="59" name="Gráfico 58" descr="Insignia 1 con relleno sólido">
            <a:extLst>
              <a:ext uri="{FF2B5EF4-FFF2-40B4-BE49-F238E27FC236}">
                <a16:creationId xmlns:a16="http://schemas.microsoft.com/office/drawing/2014/main" id="{BDBD5985-B7EC-3A3F-1A75-8F2BF6F275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58428" y="5636009"/>
            <a:ext cx="549280" cy="549280"/>
          </a:xfrm>
          <a:prstGeom prst="rect">
            <a:avLst/>
          </a:prstGeom>
        </p:spPr>
      </p:pic>
      <p:sp>
        <p:nvSpPr>
          <p:cNvPr id="61" name="CuadroTexto 60">
            <a:extLst>
              <a:ext uri="{FF2B5EF4-FFF2-40B4-BE49-F238E27FC236}">
                <a16:creationId xmlns:a16="http://schemas.microsoft.com/office/drawing/2014/main" id="{C46F767D-B1CF-9CA9-91F9-10AD5CABD03F}"/>
              </a:ext>
            </a:extLst>
          </p:cNvPr>
          <p:cNvSpPr txBox="1"/>
          <p:nvPr/>
        </p:nvSpPr>
        <p:spPr>
          <a:xfrm>
            <a:off x="9541912" y="5636009"/>
            <a:ext cx="1747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Convocatoria de baterías en curso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804545F-E040-9DED-8613-6BB468A0D8DC}"/>
              </a:ext>
            </a:extLst>
          </p:cNvPr>
          <p:cNvSpPr txBox="1"/>
          <p:nvPr/>
        </p:nvSpPr>
        <p:spPr>
          <a:xfrm>
            <a:off x="9586671" y="2699865"/>
            <a:ext cx="16042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Segunda emisión en proceso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9E8F00C3-6E3A-5DF9-8E8C-A7D7771B22E5}"/>
              </a:ext>
            </a:extLst>
          </p:cNvPr>
          <p:cNvSpPr txBox="1"/>
          <p:nvPr/>
        </p:nvSpPr>
        <p:spPr>
          <a:xfrm>
            <a:off x="6751485" y="2677831"/>
            <a:ext cx="1996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Proyectos  iniciaron construcción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D1063F2C-FD2E-C19B-3DBB-05D2C41F952E}"/>
              </a:ext>
            </a:extLst>
          </p:cNvPr>
          <p:cNvSpPr txBox="1"/>
          <p:nvPr/>
        </p:nvSpPr>
        <p:spPr>
          <a:xfrm>
            <a:off x="5896129" y="2652693"/>
            <a:ext cx="1244771" cy="40011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>
            <a:defPPr>
              <a:defRPr lang="es-MX"/>
            </a:defPPr>
            <a:lvl1pPr algn="ctr">
              <a:defRPr sz="1600" b="1">
                <a:solidFill>
                  <a:schemeClr val="bg1"/>
                </a:solidFill>
                <a:latin typeface="Montserrat" panose="02000505000000020004" pitchFamily="2" charset="0"/>
                <a:ea typeface="League Spartan" charset="0"/>
                <a:cs typeface="Poppins" pitchFamily="2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#40</a:t>
            </a:r>
          </a:p>
        </p:txBody>
      </p:sp>
      <p:sp>
        <p:nvSpPr>
          <p:cNvPr id="35" name="TextBox 38">
            <a:extLst>
              <a:ext uri="{FF2B5EF4-FFF2-40B4-BE49-F238E27FC236}">
                <a16:creationId xmlns:a16="http://schemas.microsoft.com/office/drawing/2014/main" id="{210C04DD-4923-B2B8-4A95-95D64E782DFA}"/>
              </a:ext>
            </a:extLst>
          </p:cNvPr>
          <p:cNvSpPr txBox="1"/>
          <p:nvPr/>
        </p:nvSpPr>
        <p:spPr>
          <a:xfrm>
            <a:off x="5896129" y="3058258"/>
            <a:ext cx="1244771" cy="40011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>
            <a:defPPr>
              <a:defRPr lang="es-MX"/>
            </a:defPPr>
            <a:lvl1pPr algn="ctr">
              <a:defRPr sz="1600" b="1">
                <a:solidFill>
                  <a:schemeClr val="bg1"/>
                </a:solidFill>
                <a:latin typeface="Montserrat" panose="02000505000000020004" pitchFamily="2" charset="0"/>
                <a:ea typeface="League Spartan" charset="0"/>
                <a:cs typeface="Poppins" pitchFamily="2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0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#13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CDE8B00-14C3-07CA-CCEF-3D14873421DC}"/>
              </a:ext>
            </a:extLst>
          </p:cNvPr>
          <p:cNvSpPr txBox="1"/>
          <p:nvPr/>
        </p:nvSpPr>
        <p:spPr>
          <a:xfrm>
            <a:off x="6751485" y="3125629"/>
            <a:ext cx="2585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Proyectos en obras previas</a:t>
            </a:r>
          </a:p>
        </p:txBody>
      </p:sp>
      <p:pic>
        <p:nvPicPr>
          <p:cNvPr id="46" name="Gráfico 45" descr="reloj de arena 90% con relleno sólido">
            <a:extLst>
              <a:ext uri="{FF2B5EF4-FFF2-40B4-BE49-F238E27FC236}">
                <a16:creationId xmlns:a16="http://schemas.microsoft.com/office/drawing/2014/main" id="{CAD4E853-E70E-1931-9110-67D4EE56EC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103914" y="2737841"/>
            <a:ext cx="602793" cy="602793"/>
          </a:xfrm>
          <a:prstGeom prst="rect">
            <a:avLst/>
          </a:prstGeom>
        </p:spPr>
      </p:pic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DFF7D752-1054-ADA0-323D-D72D5FC0CDAF}"/>
              </a:ext>
            </a:extLst>
          </p:cNvPr>
          <p:cNvSpPr/>
          <p:nvPr/>
        </p:nvSpPr>
        <p:spPr>
          <a:xfrm>
            <a:off x="457847" y="2536314"/>
            <a:ext cx="11095978" cy="2530985"/>
          </a:xfrm>
          <a:prstGeom prst="roundRect">
            <a:avLst/>
          </a:prstGeom>
          <a:noFill/>
          <a:ln w="38100">
            <a:solidFill>
              <a:srgbClr val="9D244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3824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EC1B-FA3B-5CE6-E22F-BC32BF536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E185A0D-5437-3EDD-6F0F-E825EF063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8" y="251901"/>
            <a:ext cx="10301110" cy="884717"/>
          </a:xfrm>
        </p:spPr>
        <p:txBody>
          <a:bodyPr/>
          <a:lstStyle/>
          <a:p>
            <a:r>
              <a:rPr lang="es-ES" sz="2800"/>
              <a:t>Hacia dónde vamos – resultados para CFE y el sistema</a:t>
            </a:r>
            <a:endParaRPr lang="es-MX" sz="280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B521B0-524E-0629-67C1-EFB5F8A19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pPr/>
              <a:t>13</a:t>
            </a:fld>
            <a:endParaRPr lang="es-MX" b="1"/>
          </a:p>
        </p:txBody>
      </p:sp>
      <p:sp>
        <p:nvSpPr>
          <p:cNvPr id="65" name="Rectángulo: esquinas redondeadas 52">
            <a:extLst>
              <a:ext uri="{FF2B5EF4-FFF2-40B4-BE49-F238E27FC236}">
                <a16:creationId xmlns:a16="http://schemas.microsoft.com/office/drawing/2014/main" id="{8F18CBF0-CADB-B0D7-5F04-A23BC853BCFB}"/>
              </a:ext>
            </a:extLst>
          </p:cNvPr>
          <p:cNvSpPr/>
          <p:nvPr/>
        </p:nvSpPr>
        <p:spPr>
          <a:xfrm>
            <a:off x="772230" y="5639268"/>
            <a:ext cx="10647540" cy="1049119"/>
          </a:xfrm>
          <a:prstGeom prst="roundRect">
            <a:avLst/>
          </a:prstGeom>
          <a:solidFill>
            <a:srgbClr val="015031"/>
          </a:solidFill>
          <a:ln w="12700">
            <a:solidFill>
              <a:srgbClr val="01503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1400" i="0" u="none" strike="noStrike" kern="0" cap="none" spc="0" normalizeH="0" baseline="0" noProof="0">
              <a:ln>
                <a:noFill/>
              </a:ln>
              <a:solidFill>
                <a:srgbClr val="015031"/>
              </a:solidFill>
              <a:effectLst/>
              <a:uLnTx/>
              <a:uFillTx/>
              <a:latin typeface="Noto Sans"/>
              <a:ea typeface="+mn-ea"/>
              <a:cs typeface="+mn-cs"/>
              <a:sym typeface="Arial"/>
            </a:endParaRPr>
          </a:p>
        </p:txBody>
      </p:sp>
      <p:graphicFrame>
        <p:nvGraphicFramePr>
          <p:cNvPr id="71" name="Table 13">
            <a:extLst>
              <a:ext uri="{FF2B5EF4-FFF2-40B4-BE49-F238E27FC236}">
                <a16:creationId xmlns:a16="http://schemas.microsoft.com/office/drawing/2014/main" id="{904817C0-CD75-0667-6C46-3E88374B1A27}"/>
              </a:ext>
            </a:extLst>
          </p:cNvPr>
          <p:cNvGraphicFramePr>
            <a:graphicFrameLocks noGrp="1"/>
          </p:cNvGraphicFramePr>
          <p:nvPr/>
        </p:nvGraphicFramePr>
        <p:xfrm>
          <a:off x="1107764" y="2309014"/>
          <a:ext cx="4750552" cy="2299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67">
                  <a:extLst>
                    <a:ext uri="{9D8B030D-6E8A-4147-A177-3AD203B41FA5}">
                      <a16:colId xmlns:a16="http://schemas.microsoft.com/office/drawing/2014/main" val="2348093117"/>
                    </a:ext>
                  </a:extLst>
                </a:gridCol>
                <a:gridCol w="2374485">
                  <a:extLst>
                    <a:ext uri="{9D8B030D-6E8A-4147-A177-3AD203B41FA5}">
                      <a16:colId xmlns:a16="http://schemas.microsoft.com/office/drawing/2014/main" val="2824981356"/>
                    </a:ext>
                  </a:extLst>
                </a:gridCol>
              </a:tblGrid>
              <a:tr h="1666184"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endParaRPr lang="es-MX" sz="1200" b="0"/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MX" sz="1400" b="0">
                        <a:solidFill>
                          <a:srgbClr val="015031"/>
                        </a:solidFill>
                      </a:endParaRPr>
                    </a:p>
                  </a:txBody>
                  <a:tcPr marL="90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124964"/>
                  </a:ext>
                </a:extLst>
              </a:tr>
              <a:tr h="633150"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s-MX" sz="1400" b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EBITDA 2030</a:t>
                      </a:r>
                    </a:p>
                    <a:p>
                      <a:pPr marL="0" indent="0" algn="ctr"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s-MX" sz="1400" b="0" i="1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(+50% vs 2025)</a:t>
                      </a: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s-MX" sz="1400" b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Capacidad instalada 2030</a:t>
                      </a:r>
                    </a:p>
                    <a:p>
                      <a:pPr marL="0" indent="0" algn="ctr"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s-MX" sz="1400" b="0" i="1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(+52% vs 2025)</a:t>
                      </a:r>
                    </a:p>
                  </a:txBody>
                  <a:tcPr marL="90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4083326"/>
                  </a:ext>
                </a:extLst>
              </a:tr>
            </a:tbl>
          </a:graphicData>
        </a:graphic>
      </p:graphicFrame>
      <p:sp>
        <p:nvSpPr>
          <p:cNvPr id="77" name="Oval 62">
            <a:extLst>
              <a:ext uri="{FF2B5EF4-FFF2-40B4-BE49-F238E27FC236}">
                <a16:creationId xmlns:a16="http://schemas.microsoft.com/office/drawing/2014/main" id="{DE5026CC-D3CE-7C67-27A7-DDF3008C2E66}"/>
              </a:ext>
            </a:extLst>
          </p:cNvPr>
          <p:cNvSpPr/>
          <p:nvPr/>
        </p:nvSpPr>
        <p:spPr>
          <a:xfrm>
            <a:off x="2044354" y="2463914"/>
            <a:ext cx="594750" cy="599826"/>
          </a:xfrm>
          <a:prstGeom prst="ellipse">
            <a:avLst/>
          </a:prstGeom>
          <a:solidFill>
            <a:schemeClr val="lt1"/>
          </a:solidFill>
          <a:ln w="15875">
            <a:solidFill>
              <a:srgbClr val="1F5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9" name="TextBox 66">
            <a:extLst>
              <a:ext uri="{FF2B5EF4-FFF2-40B4-BE49-F238E27FC236}">
                <a16:creationId xmlns:a16="http://schemas.microsoft.com/office/drawing/2014/main" id="{9208C857-3FA2-B33D-76CA-D781933042D9}"/>
              </a:ext>
            </a:extLst>
          </p:cNvPr>
          <p:cNvSpPr txBox="1"/>
          <p:nvPr/>
        </p:nvSpPr>
        <p:spPr>
          <a:xfrm>
            <a:off x="1387806" y="3150245"/>
            <a:ext cx="18414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sz="2800" b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300</a:t>
            </a:r>
          </a:p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sz="1400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mil </a:t>
            </a:r>
            <a:r>
              <a:rPr lang="es-MX" sz="1400" err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mdp</a:t>
            </a:r>
            <a:endParaRPr lang="es-MX" sz="800">
              <a:solidFill>
                <a:srgbClr val="01503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0" name="Oval 68">
            <a:extLst>
              <a:ext uri="{FF2B5EF4-FFF2-40B4-BE49-F238E27FC236}">
                <a16:creationId xmlns:a16="http://schemas.microsoft.com/office/drawing/2014/main" id="{70625B1D-68CC-A0B2-D808-42861EADD74E}"/>
              </a:ext>
            </a:extLst>
          </p:cNvPr>
          <p:cNvSpPr/>
          <p:nvPr/>
        </p:nvSpPr>
        <p:spPr>
          <a:xfrm>
            <a:off x="836479" y="4755018"/>
            <a:ext cx="648000" cy="648000"/>
          </a:xfrm>
          <a:prstGeom prst="ellipse">
            <a:avLst/>
          </a:prstGeom>
          <a:solidFill>
            <a:srgbClr val="9D244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1" name="Oval 70">
            <a:extLst>
              <a:ext uri="{FF2B5EF4-FFF2-40B4-BE49-F238E27FC236}">
                <a16:creationId xmlns:a16="http://schemas.microsoft.com/office/drawing/2014/main" id="{EB8D79BF-196B-E9E0-AAD4-2A1DE7DB1E9E}"/>
              </a:ext>
            </a:extLst>
          </p:cNvPr>
          <p:cNvSpPr/>
          <p:nvPr/>
        </p:nvSpPr>
        <p:spPr>
          <a:xfrm>
            <a:off x="4416511" y="4787716"/>
            <a:ext cx="648000" cy="648000"/>
          </a:xfrm>
          <a:prstGeom prst="ellipse">
            <a:avLst/>
          </a:prstGeom>
          <a:solidFill>
            <a:srgbClr val="9D244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2" name="Oval 72">
            <a:extLst>
              <a:ext uri="{FF2B5EF4-FFF2-40B4-BE49-F238E27FC236}">
                <a16:creationId xmlns:a16="http://schemas.microsoft.com/office/drawing/2014/main" id="{023B2974-9214-26D1-EE06-B1BB3A1A13E2}"/>
              </a:ext>
            </a:extLst>
          </p:cNvPr>
          <p:cNvSpPr/>
          <p:nvPr/>
        </p:nvSpPr>
        <p:spPr>
          <a:xfrm>
            <a:off x="8217388" y="4777083"/>
            <a:ext cx="648000" cy="648000"/>
          </a:xfrm>
          <a:prstGeom prst="ellipse">
            <a:avLst/>
          </a:prstGeom>
          <a:solidFill>
            <a:srgbClr val="9D2449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4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22" name="Graphic 129">
            <a:extLst>
              <a:ext uri="{FF2B5EF4-FFF2-40B4-BE49-F238E27FC236}">
                <a16:creationId xmlns:a16="http://schemas.microsoft.com/office/drawing/2014/main" id="{8C5D9104-4887-89F1-8514-5A25C8D2C1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5112" y="4895716"/>
            <a:ext cx="432000" cy="432000"/>
          </a:xfrm>
          <a:prstGeom prst="rect">
            <a:avLst/>
          </a:prstGeom>
        </p:spPr>
      </p:pic>
      <p:pic>
        <p:nvPicPr>
          <p:cNvPr id="123" name="Graphic 131">
            <a:extLst>
              <a:ext uri="{FF2B5EF4-FFF2-40B4-BE49-F238E27FC236}">
                <a16:creationId xmlns:a16="http://schemas.microsoft.com/office/drawing/2014/main" id="{58B20EB4-D9E0-5429-E85D-0A3026B499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53280" y="4902343"/>
            <a:ext cx="397480" cy="397480"/>
          </a:xfrm>
          <a:prstGeom prst="rect">
            <a:avLst/>
          </a:prstGeom>
        </p:spPr>
      </p:pic>
      <p:sp>
        <p:nvSpPr>
          <p:cNvPr id="124" name="TextBox 133">
            <a:extLst>
              <a:ext uri="{FF2B5EF4-FFF2-40B4-BE49-F238E27FC236}">
                <a16:creationId xmlns:a16="http://schemas.microsoft.com/office/drawing/2014/main" id="{6B619C4A-3533-B75B-0097-4D994177DCC9}"/>
              </a:ext>
            </a:extLst>
          </p:cNvPr>
          <p:cNvSpPr txBox="1"/>
          <p:nvPr/>
        </p:nvSpPr>
        <p:spPr>
          <a:xfrm>
            <a:off x="1290716" y="4950857"/>
            <a:ext cx="2745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b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Soberanía energética</a:t>
            </a:r>
          </a:p>
        </p:txBody>
      </p:sp>
      <p:sp>
        <p:nvSpPr>
          <p:cNvPr id="125" name="TextBox 135">
            <a:extLst>
              <a:ext uri="{FF2B5EF4-FFF2-40B4-BE49-F238E27FC236}">
                <a16:creationId xmlns:a16="http://schemas.microsoft.com/office/drawing/2014/main" id="{C16FA0CE-FA8B-821E-A10A-20B9A0E4A0AD}"/>
              </a:ext>
            </a:extLst>
          </p:cNvPr>
          <p:cNvSpPr txBox="1"/>
          <p:nvPr/>
        </p:nvSpPr>
        <p:spPr>
          <a:xfrm>
            <a:off x="5012790" y="4940224"/>
            <a:ext cx="2704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b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Transición </a:t>
            </a:r>
            <a:r>
              <a:rPr lang="es-MX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energética</a:t>
            </a:r>
            <a:endParaRPr lang="es-MX" b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6" name="TextBox 139">
            <a:extLst>
              <a:ext uri="{FF2B5EF4-FFF2-40B4-BE49-F238E27FC236}">
                <a16:creationId xmlns:a16="http://schemas.microsoft.com/office/drawing/2014/main" id="{229BE08E-0F4E-EF8B-1F02-59595E8C3673}"/>
              </a:ext>
            </a:extLst>
          </p:cNvPr>
          <p:cNvSpPr txBox="1"/>
          <p:nvPr/>
        </p:nvSpPr>
        <p:spPr>
          <a:xfrm>
            <a:off x="8863055" y="4940224"/>
            <a:ext cx="2340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b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Fortaleza financier</a:t>
            </a:r>
            <a:r>
              <a:rPr lang="es-MX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</a:t>
            </a:r>
            <a:endParaRPr lang="es-MX" b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7" name="TextBox 142">
            <a:extLst>
              <a:ext uri="{FF2B5EF4-FFF2-40B4-BE49-F238E27FC236}">
                <a16:creationId xmlns:a16="http://schemas.microsoft.com/office/drawing/2014/main" id="{0D60C095-66DA-3BF6-1170-770B7388D143}"/>
              </a:ext>
            </a:extLst>
          </p:cNvPr>
          <p:cNvSpPr txBox="1"/>
          <p:nvPr/>
        </p:nvSpPr>
        <p:spPr>
          <a:xfrm>
            <a:off x="3866455" y="4912926"/>
            <a:ext cx="389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sz="2400" b="0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</a:t>
            </a:r>
          </a:p>
        </p:txBody>
      </p:sp>
      <p:sp>
        <p:nvSpPr>
          <p:cNvPr id="128" name="TextBox 145">
            <a:extLst>
              <a:ext uri="{FF2B5EF4-FFF2-40B4-BE49-F238E27FC236}">
                <a16:creationId xmlns:a16="http://schemas.microsoft.com/office/drawing/2014/main" id="{9B9D4175-1FFE-B548-0BBC-F2B4652297A5}"/>
              </a:ext>
            </a:extLst>
          </p:cNvPr>
          <p:cNvSpPr txBox="1"/>
          <p:nvPr/>
        </p:nvSpPr>
        <p:spPr>
          <a:xfrm>
            <a:off x="7682309" y="4896222"/>
            <a:ext cx="389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sz="2400" b="0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+</a:t>
            </a:r>
          </a:p>
        </p:txBody>
      </p:sp>
      <p:pic>
        <p:nvPicPr>
          <p:cNvPr id="129" name="Graphic 148">
            <a:extLst>
              <a:ext uri="{FF2B5EF4-FFF2-40B4-BE49-F238E27FC236}">
                <a16:creationId xmlns:a16="http://schemas.microsoft.com/office/drawing/2014/main" id="{D9A21977-4467-7F9C-8E13-494B256C87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4511" y="4895716"/>
            <a:ext cx="432000" cy="432000"/>
          </a:xfrm>
          <a:prstGeom prst="rect">
            <a:avLst/>
          </a:prstGeom>
        </p:spPr>
      </p:pic>
      <p:pic>
        <p:nvPicPr>
          <p:cNvPr id="130" name="Graphic 152">
            <a:extLst>
              <a:ext uri="{FF2B5EF4-FFF2-40B4-BE49-F238E27FC236}">
                <a16:creationId xmlns:a16="http://schemas.microsoft.com/office/drawing/2014/main" id="{EDBA7A50-70E2-92E6-E837-1B9C7D9922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79499" y="2582818"/>
            <a:ext cx="366560" cy="366560"/>
          </a:xfrm>
          <a:prstGeom prst="rect">
            <a:avLst/>
          </a:prstGeom>
        </p:spPr>
      </p:pic>
      <p:sp>
        <p:nvSpPr>
          <p:cNvPr id="131" name="Oval 155">
            <a:extLst>
              <a:ext uri="{FF2B5EF4-FFF2-40B4-BE49-F238E27FC236}">
                <a16:creationId xmlns:a16="http://schemas.microsoft.com/office/drawing/2014/main" id="{333F736B-F436-3EE4-0EBF-98FB935C19CA}"/>
              </a:ext>
            </a:extLst>
          </p:cNvPr>
          <p:cNvSpPr/>
          <p:nvPr/>
        </p:nvSpPr>
        <p:spPr>
          <a:xfrm>
            <a:off x="2141644" y="2765423"/>
            <a:ext cx="231292" cy="233266"/>
          </a:xfrm>
          <a:prstGeom prst="ellipse">
            <a:avLst/>
          </a:prstGeom>
          <a:solidFill>
            <a:srgbClr val="01503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</a:t>
            </a:r>
          </a:p>
        </p:txBody>
      </p:sp>
      <p:pic>
        <p:nvPicPr>
          <p:cNvPr id="132" name="Graphic 158">
            <a:extLst>
              <a:ext uri="{FF2B5EF4-FFF2-40B4-BE49-F238E27FC236}">
                <a16:creationId xmlns:a16="http://schemas.microsoft.com/office/drawing/2014/main" id="{85752748-D7C6-AE2F-D38D-F06F3745B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65767" y="5704179"/>
            <a:ext cx="432000" cy="432000"/>
          </a:xfrm>
          <a:prstGeom prst="rect">
            <a:avLst/>
          </a:prstGeom>
        </p:spPr>
      </p:pic>
      <p:pic>
        <p:nvPicPr>
          <p:cNvPr id="133" name="Graphic 162">
            <a:extLst>
              <a:ext uri="{FF2B5EF4-FFF2-40B4-BE49-F238E27FC236}">
                <a16:creationId xmlns:a16="http://schemas.microsoft.com/office/drawing/2014/main" id="{1020AF74-B682-1EDE-621A-5B1076398C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00811" y="5963082"/>
            <a:ext cx="432000" cy="432000"/>
          </a:xfrm>
          <a:prstGeom prst="rect">
            <a:avLst/>
          </a:prstGeom>
        </p:spPr>
      </p:pic>
      <p:pic>
        <p:nvPicPr>
          <p:cNvPr id="134" name="Graphic 165">
            <a:extLst>
              <a:ext uri="{FF2B5EF4-FFF2-40B4-BE49-F238E27FC236}">
                <a16:creationId xmlns:a16="http://schemas.microsoft.com/office/drawing/2014/main" id="{435BD1FA-49C8-D281-7DB4-18E2AA159B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65767" y="6209965"/>
            <a:ext cx="432000" cy="432000"/>
          </a:xfrm>
          <a:prstGeom prst="rect">
            <a:avLst/>
          </a:prstGeom>
        </p:spPr>
      </p:pic>
      <p:pic>
        <p:nvPicPr>
          <p:cNvPr id="135" name="Graphic 168">
            <a:extLst>
              <a:ext uri="{FF2B5EF4-FFF2-40B4-BE49-F238E27FC236}">
                <a16:creationId xmlns:a16="http://schemas.microsoft.com/office/drawing/2014/main" id="{2ADF869C-8580-FD18-27F2-514EBD3E59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67339" y="5963082"/>
            <a:ext cx="432000" cy="432000"/>
          </a:xfrm>
          <a:prstGeom prst="rect">
            <a:avLst/>
          </a:prstGeom>
        </p:spPr>
      </p:pic>
      <p:sp>
        <p:nvSpPr>
          <p:cNvPr id="149" name="TextBox 239">
            <a:extLst>
              <a:ext uri="{FF2B5EF4-FFF2-40B4-BE49-F238E27FC236}">
                <a16:creationId xmlns:a16="http://schemas.microsoft.com/office/drawing/2014/main" id="{AF48A773-BAD1-C703-5036-018100FDB49D}"/>
              </a:ext>
            </a:extLst>
          </p:cNvPr>
          <p:cNvSpPr txBox="1"/>
          <p:nvPr/>
        </p:nvSpPr>
        <p:spPr>
          <a:xfrm>
            <a:off x="2774192" y="5748329"/>
            <a:ext cx="8260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Una </a:t>
            </a:r>
            <a:r>
              <a:rPr lang="es-MX" sz="1600" b="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CFE</a:t>
            </a:r>
            <a:r>
              <a:rPr lang="es-MX" sz="16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más fuerte que nunca, con mayor capacidad de </a:t>
            </a:r>
            <a:r>
              <a:rPr lang="es-MX" sz="1600" b="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generación</a:t>
            </a:r>
            <a:r>
              <a:rPr lang="es-MX" sz="16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es-MX" sz="1600" b="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redes modernas </a:t>
            </a:r>
            <a:r>
              <a:rPr lang="es-MX" sz="16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 resilientes, y la </a:t>
            </a:r>
            <a:r>
              <a:rPr lang="es-MX" sz="1600" b="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solidez financiera</a:t>
            </a:r>
            <a:r>
              <a:rPr lang="es-MX" sz="16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necesaria para garantizar la </a:t>
            </a:r>
            <a:r>
              <a:rPr lang="es-MX" sz="1600" b="1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energía</a:t>
            </a:r>
            <a:r>
              <a:rPr lang="es-MX" sz="16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que México requiere hoy y mañana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62A7757B-F989-3202-6E20-15794D8B7E88}"/>
              </a:ext>
            </a:extLst>
          </p:cNvPr>
          <p:cNvGraphicFramePr/>
          <p:nvPr/>
        </p:nvGraphicFramePr>
        <p:xfrm>
          <a:off x="1200811" y="880893"/>
          <a:ext cx="9497483" cy="1996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46" name="TextBox 66">
            <a:extLst>
              <a:ext uri="{FF2B5EF4-FFF2-40B4-BE49-F238E27FC236}">
                <a16:creationId xmlns:a16="http://schemas.microsoft.com/office/drawing/2014/main" id="{AA326A67-3E68-2F36-2655-795CF4928047}"/>
              </a:ext>
            </a:extLst>
          </p:cNvPr>
          <p:cNvSpPr txBox="1"/>
          <p:nvPr/>
        </p:nvSpPr>
        <p:spPr>
          <a:xfrm>
            <a:off x="3618011" y="3153426"/>
            <a:ext cx="18414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sz="2800" b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70.7</a:t>
            </a:r>
          </a:p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sz="1400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GW</a:t>
            </a:r>
            <a:endParaRPr lang="es-MX" sz="800">
              <a:solidFill>
                <a:srgbClr val="01503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ACE4545-A77F-19F7-3919-4DC59899B2D3}"/>
              </a:ext>
            </a:extLst>
          </p:cNvPr>
          <p:cNvSpPr txBox="1"/>
          <p:nvPr/>
        </p:nvSpPr>
        <p:spPr>
          <a:xfrm>
            <a:off x="4579388" y="1002783"/>
            <a:ext cx="61190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sz="1600" b="1" i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Cimientos para el </a:t>
            </a:r>
          </a:p>
          <a:p>
            <a:pPr lvl="0" algn="ctr"/>
            <a:r>
              <a:rPr lang="es-MX" sz="1600" b="1" i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crecimiento futuro</a:t>
            </a:r>
          </a:p>
        </p:txBody>
      </p:sp>
      <p:graphicFrame>
        <p:nvGraphicFramePr>
          <p:cNvPr id="49" name="Table 13">
            <a:extLst>
              <a:ext uri="{FF2B5EF4-FFF2-40B4-BE49-F238E27FC236}">
                <a16:creationId xmlns:a16="http://schemas.microsoft.com/office/drawing/2014/main" id="{564B1A2C-05AD-4AF4-50DC-2C5FB0B30B49}"/>
              </a:ext>
            </a:extLst>
          </p:cNvPr>
          <p:cNvGraphicFramePr>
            <a:graphicFrameLocks noGrp="1"/>
          </p:cNvGraphicFramePr>
          <p:nvPr/>
        </p:nvGraphicFramePr>
        <p:xfrm>
          <a:off x="5984316" y="2300721"/>
          <a:ext cx="4577290" cy="2397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9407">
                  <a:extLst>
                    <a:ext uri="{9D8B030D-6E8A-4147-A177-3AD203B41FA5}">
                      <a16:colId xmlns:a16="http://schemas.microsoft.com/office/drawing/2014/main" val="2348093117"/>
                    </a:ext>
                  </a:extLst>
                </a:gridCol>
                <a:gridCol w="2287883">
                  <a:extLst>
                    <a:ext uri="{9D8B030D-6E8A-4147-A177-3AD203B41FA5}">
                      <a16:colId xmlns:a16="http://schemas.microsoft.com/office/drawing/2014/main" val="2824981356"/>
                    </a:ext>
                  </a:extLst>
                </a:gridCol>
              </a:tblGrid>
              <a:tr h="1666184">
                <a:tc>
                  <a:txBody>
                    <a:bodyPr/>
                    <a:lstStyle/>
                    <a:p>
                      <a:pPr marL="0" indent="0" algn="l"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endParaRPr lang="es-MX" sz="1200" b="0"/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MX" sz="1400" b="0">
                        <a:solidFill>
                          <a:srgbClr val="015031"/>
                        </a:solidFill>
                      </a:endParaRPr>
                    </a:p>
                  </a:txBody>
                  <a:tcPr marL="90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124964"/>
                  </a:ext>
                </a:extLst>
              </a:tr>
              <a:tr h="633150"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s-MX" sz="1400" b="0" i="1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Esquemas sostenibles en </a:t>
                      </a:r>
                      <a:r>
                        <a:rPr lang="es-MX" sz="1400" b="0" i="1" err="1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co-participación</a:t>
                      </a:r>
                      <a:r>
                        <a:rPr lang="es-MX" sz="1400" b="0" i="1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con el sector privado</a:t>
                      </a:r>
                    </a:p>
                  </a:txBody>
                  <a:tcPr marL="9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015031"/>
                        </a:buClr>
                        <a:buSzPct val="150000"/>
                        <a:buFont typeface="Arial" panose="020B0604020202020204" pitchFamily="34" charset="0"/>
                        <a:buNone/>
                      </a:pPr>
                      <a:r>
                        <a:rPr lang="es-MX" sz="1400" b="0" i="1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Para una atención eficaz a la demanda</a:t>
                      </a:r>
                    </a:p>
                  </a:txBody>
                  <a:tcPr marL="9000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4083326"/>
                  </a:ext>
                </a:extLst>
              </a:tr>
            </a:tbl>
          </a:graphicData>
        </a:graphic>
      </p:graphicFrame>
      <p:sp>
        <p:nvSpPr>
          <p:cNvPr id="181" name="Oval 55">
            <a:extLst>
              <a:ext uri="{FF2B5EF4-FFF2-40B4-BE49-F238E27FC236}">
                <a16:creationId xmlns:a16="http://schemas.microsoft.com/office/drawing/2014/main" id="{4FF8BB1F-5211-4698-3BF9-ECEB931FB867}"/>
              </a:ext>
            </a:extLst>
          </p:cNvPr>
          <p:cNvSpPr/>
          <p:nvPr/>
        </p:nvSpPr>
        <p:spPr>
          <a:xfrm>
            <a:off x="6780415" y="2480927"/>
            <a:ext cx="648000" cy="648000"/>
          </a:xfrm>
          <a:prstGeom prst="ellipse">
            <a:avLst/>
          </a:prstGeom>
          <a:solidFill>
            <a:schemeClr val="lt1"/>
          </a:solidFill>
          <a:ln w="15875">
            <a:solidFill>
              <a:srgbClr val="1F5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2" name="Graphic 126">
            <a:extLst>
              <a:ext uri="{FF2B5EF4-FFF2-40B4-BE49-F238E27FC236}">
                <a16:creationId xmlns:a16="http://schemas.microsoft.com/office/drawing/2014/main" id="{4E377AD4-40BF-CB8D-4690-646C6005C6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88415" y="2588927"/>
            <a:ext cx="432000" cy="432000"/>
          </a:xfrm>
          <a:prstGeom prst="rect">
            <a:avLst/>
          </a:prstGeom>
        </p:spPr>
      </p:pic>
      <p:sp>
        <p:nvSpPr>
          <p:cNvPr id="184" name="TextBox 66">
            <a:extLst>
              <a:ext uri="{FF2B5EF4-FFF2-40B4-BE49-F238E27FC236}">
                <a16:creationId xmlns:a16="http://schemas.microsoft.com/office/drawing/2014/main" id="{32356940-C132-1DE7-010C-E278F68497FD}"/>
              </a:ext>
            </a:extLst>
          </p:cNvPr>
          <p:cNvSpPr txBox="1"/>
          <p:nvPr/>
        </p:nvSpPr>
        <p:spPr>
          <a:xfrm>
            <a:off x="6194862" y="3153426"/>
            <a:ext cx="18414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sz="1400" b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Nuevos esquemas de financiamiento en marcha</a:t>
            </a:r>
          </a:p>
        </p:txBody>
      </p:sp>
      <p:sp>
        <p:nvSpPr>
          <p:cNvPr id="186" name="Oval 50">
            <a:extLst>
              <a:ext uri="{FF2B5EF4-FFF2-40B4-BE49-F238E27FC236}">
                <a16:creationId xmlns:a16="http://schemas.microsoft.com/office/drawing/2014/main" id="{F1B7AA30-0F9C-4990-7EB7-B4EFDC28DF99}"/>
              </a:ext>
            </a:extLst>
          </p:cNvPr>
          <p:cNvSpPr/>
          <p:nvPr/>
        </p:nvSpPr>
        <p:spPr>
          <a:xfrm>
            <a:off x="9100581" y="2462110"/>
            <a:ext cx="648000" cy="648000"/>
          </a:xfrm>
          <a:prstGeom prst="ellipse">
            <a:avLst/>
          </a:prstGeom>
          <a:solidFill>
            <a:schemeClr val="lt1"/>
          </a:solidFill>
          <a:ln w="15875">
            <a:solidFill>
              <a:srgbClr val="1F5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87" name="Graphic 241">
            <a:extLst>
              <a:ext uri="{FF2B5EF4-FFF2-40B4-BE49-F238E27FC236}">
                <a16:creationId xmlns:a16="http://schemas.microsoft.com/office/drawing/2014/main" id="{CD21E957-FE6D-19E7-EF88-7A0C6E79CD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226581" y="2588110"/>
            <a:ext cx="396000" cy="396000"/>
          </a:xfrm>
          <a:prstGeom prst="rect">
            <a:avLst/>
          </a:prstGeom>
        </p:spPr>
      </p:pic>
      <p:sp>
        <p:nvSpPr>
          <p:cNvPr id="189" name="TextBox 66">
            <a:extLst>
              <a:ext uri="{FF2B5EF4-FFF2-40B4-BE49-F238E27FC236}">
                <a16:creationId xmlns:a16="http://schemas.microsoft.com/office/drawing/2014/main" id="{3D39F1C5-E87C-2791-FEAA-5B599139F6F3}"/>
              </a:ext>
            </a:extLst>
          </p:cNvPr>
          <p:cNvSpPr txBox="1"/>
          <p:nvPr/>
        </p:nvSpPr>
        <p:spPr>
          <a:xfrm>
            <a:off x="8503874" y="3257967"/>
            <a:ext cx="1841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Clr>
                <a:srgbClr val="015031"/>
              </a:buClr>
              <a:buSzPct val="150000"/>
              <a:buFont typeface="Arial" panose="020B0604020202020204" pitchFamily="34" charset="0"/>
              <a:buNone/>
            </a:pPr>
            <a:r>
              <a:rPr lang="es-MX" sz="1400" b="1">
                <a:solidFill>
                  <a:srgbClr val="01503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Tecnología de primer nivel</a:t>
            </a:r>
          </a:p>
        </p:txBody>
      </p:sp>
      <p:sp>
        <p:nvSpPr>
          <p:cNvPr id="190" name="Oval 52">
            <a:extLst>
              <a:ext uri="{FF2B5EF4-FFF2-40B4-BE49-F238E27FC236}">
                <a16:creationId xmlns:a16="http://schemas.microsoft.com/office/drawing/2014/main" id="{F7151FE4-E9BB-7DAB-21D6-E6C3F5CF07F9}"/>
              </a:ext>
            </a:extLst>
          </p:cNvPr>
          <p:cNvSpPr/>
          <p:nvPr/>
        </p:nvSpPr>
        <p:spPr>
          <a:xfrm>
            <a:off x="4192352" y="2459554"/>
            <a:ext cx="648000" cy="648000"/>
          </a:xfrm>
          <a:prstGeom prst="ellipse">
            <a:avLst/>
          </a:prstGeom>
          <a:solidFill>
            <a:schemeClr val="lt1"/>
          </a:solidFill>
          <a:ln w="15875">
            <a:solidFill>
              <a:srgbClr val="1F5B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91" name="Group 124">
            <a:extLst>
              <a:ext uri="{FF2B5EF4-FFF2-40B4-BE49-F238E27FC236}">
                <a16:creationId xmlns:a16="http://schemas.microsoft.com/office/drawing/2014/main" id="{0E3F27C5-68C3-9334-FC58-8ACCFEA72FFD}"/>
              </a:ext>
            </a:extLst>
          </p:cNvPr>
          <p:cNvGrpSpPr/>
          <p:nvPr/>
        </p:nvGrpSpPr>
        <p:grpSpPr>
          <a:xfrm>
            <a:off x="4228341" y="2554134"/>
            <a:ext cx="576022" cy="458840"/>
            <a:chOff x="1259658" y="3528417"/>
            <a:chExt cx="576022" cy="458840"/>
          </a:xfrm>
        </p:grpSpPr>
        <p:grpSp>
          <p:nvGrpSpPr>
            <p:cNvPr id="192" name="Group 3">
              <a:extLst>
                <a:ext uri="{FF2B5EF4-FFF2-40B4-BE49-F238E27FC236}">
                  <a16:creationId xmlns:a16="http://schemas.microsoft.com/office/drawing/2014/main" id="{C58BDC29-E466-933A-5910-7444D523947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59658" y="3682357"/>
              <a:ext cx="451855" cy="304900"/>
              <a:chOff x="694" y="981"/>
              <a:chExt cx="4317" cy="2913"/>
            </a:xfrm>
            <a:solidFill>
              <a:srgbClr val="015031"/>
            </a:solidFill>
          </p:grpSpPr>
          <p:sp>
            <p:nvSpPr>
              <p:cNvPr id="194" name="Freeform 4">
                <a:extLst>
                  <a:ext uri="{FF2B5EF4-FFF2-40B4-BE49-F238E27FC236}">
                    <a16:creationId xmlns:a16="http://schemas.microsoft.com/office/drawing/2014/main" id="{74D21E4F-0FB6-4489-54D9-ED4E39B802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" y="326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Freeform 5">
                <a:extLst>
                  <a:ext uri="{FF2B5EF4-FFF2-40B4-BE49-F238E27FC236}">
                    <a16:creationId xmlns:a16="http://schemas.microsoft.com/office/drawing/2014/main" id="{65C533EE-1620-6B72-5AB1-121072DE1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" y="981"/>
                <a:ext cx="4308" cy="2913"/>
              </a:xfrm>
              <a:custGeom>
                <a:avLst/>
                <a:gdLst>
                  <a:gd name="T0" fmla="*/ 2517 w 2880"/>
                  <a:gd name="T1" fmla="*/ 1265 h 1947"/>
                  <a:gd name="T2" fmla="*/ 2512 w 2880"/>
                  <a:gd name="T3" fmla="*/ 1300 h 1947"/>
                  <a:gd name="T4" fmla="*/ 2507 w 2880"/>
                  <a:gd name="T5" fmla="*/ 1382 h 1947"/>
                  <a:gd name="T6" fmla="*/ 2395 w 2880"/>
                  <a:gd name="T7" fmla="*/ 1523 h 1947"/>
                  <a:gd name="T8" fmla="*/ 2329 w 2880"/>
                  <a:gd name="T9" fmla="*/ 1510 h 1947"/>
                  <a:gd name="T10" fmla="*/ 2275 w 2880"/>
                  <a:gd name="T11" fmla="*/ 1539 h 1947"/>
                  <a:gd name="T12" fmla="*/ 2102 w 2880"/>
                  <a:gd name="T13" fmla="*/ 1548 h 1947"/>
                  <a:gd name="T14" fmla="*/ 1821 w 2880"/>
                  <a:gd name="T15" fmla="*/ 1232 h 1947"/>
                  <a:gd name="T16" fmla="*/ 1785 w 2880"/>
                  <a:gd name="T17" fmla="*/ 1155 h 1947"/>
                  <a:gd name="T18" fmla="*/ 1775 w 2880"/>
                  <a:gd name="T19" fmla="*/ 996 h 1947"/>
                  <a:gd name="T20" fmla="*/ 1781 w 2880"/>
                  <a:gd name="T21" fmla="*/ 947 h 1947"/>
                  <a:gd name="T22" fmla="*/ 1786 w 2880"/>
                  <a:gd name="T23" fmla="*/ 890 h 1947"/>
                  <a:gd name="T24" fmla="*/ 1785 w 2880"/>
                  <a:gd name="T25" fmla="*/ 861 h 1947"/>
                  <a:gd name="T26" fmla="*/ 1776 w 2880"/>
                  <a:gd name="T27" fmla="*/ 840 h 1947"/>
                  <a:gd name="T28" fmla="*/ 1804 w 2880"/>
                  <a:gd name="T29" fmla="*/ 836 h 1947"/>
                  <a:gd name="T30" fmla="*/ 1739 w 2880"/>
                  <a:gd name="T31" fmla="*/ 759 h 1947"/>
                  <a:gd name="T32" fmla="*/ 1616 w 2880"/>
                  <a:gd name="T33" fmla="*/ 673 h 1947"/>
                  <a:gd name="T34" fmla="*/ 1446 w 2880"/>
                  <a:gd name="T35" fmla="*/ 406 h 1947"/>
                  <a:gd name="T36" fmla="*/ 1401 w 2880"/>
                  <a:gd name="T37" fmla="*/ 369 h 1947"/>
                  <a:gd name="T38" fmla="*/ 1232 w 2880"/>
                  <a:gd name="T39" fmla="*/ 439 h 1947"/>
                  <a:gd name="T40" fmla="*/ 799 w 2880"/>
                  <a:gd name="T41" fmla="*/ 193 h 1947"/>
                  <a:gd name="T42" fmla="*/ 2 w 2880"/>
                  <a:gd name="T43" fmla="*/ 17 h 1947"/>
                  <a:gd name="T44" fmla="*/ 29 w 2880"/>
                  <a:gd name="T45" fmla="*/ 68 h 1947"/>
                  <a:gd name="T46" fmla="*/ 37 w 2880"/>
                  <a:gd name="T47" fmla="*/ 108 h 1947"/>
                  <a:gd name="T48" fmla="*/ 80 w 2880"/>
                  <a:gd name="T49" fmla="*/ 234 h 1947"/>
                  <a:gd name="T50" fmla="*/ 126 w 2880"/>
                  <a:gd name="T51" fmla="*/ 336 h 1947"/>
                  <a:gd name="T52" fmla="*/ 227 w 2880"/>
                  <a:gd name="T53" fmla="*/ 485 h 1947"/>
                  <a:gd name="T54" fmla="*/ 227 w 2880"/>
                  <a:gd name="T55" fmla="*/ 537 h 1947"/>
                  <a:gd name="T56" fmla="*/ 185 w 2880"/>
                  <a:gd name="T57" fmla="*/ 531 h 1947"/>
                  <a:gd name="T58" fmla="*/ 249 w 2880"/>
                  <a:gd name="T59" fmla="*/ 616 h 1947"/>
                  <a:gd name="T60" fmla="*/ 312 w 2880"/>
                  <a:gd name="T61" fmla="*/ 625 h 1947"/>
                  <a:gd name="T62" fmla="*/ 385 w 2880"/>
                  <a:gd name="T63" fmla="*/ 729 h 1947"/>
                  <a:gd name="T64" fmla="*/ 416 w 2880"/>
                  <a:gd name="T65" fmla="*/ 875 h 1947"/>
                  <a:gd name="T66" fmla="*/ 582 w 2880"/>
                  <a:gd name="T67" fmla="*/ 1066 h 1947"/>
                  <a:gd name="T68" fmla="*/ 564 w 2880"/>
                  <a:gd name="T69" fmla="*/ 952 h 1947"/>
                  <a:gd name="T70" fmla="*/ 425 w 2880"/>
                  <a:gd name="T71" fmla="*/ 638 h 1947"/>
                  <a:gd name="T72" fmla="*/ 223 w 2880"/>
                  <a:gd name="T73" fmla="*/ 298 h 1947"/>
                  <a:gd name="T74" fmla="*/ 197 w 2880"/>
                  <a:gd name="T75" fmla="*/ 136 h 1947"/>
                  <a:gd name="T76" fmla="*/ 209 w 2880"/>
                  <a:gd name="T77" fmla="*/ 118 h 1947"/>
                  <a:gd name="T78" fmla="*/ 440 w 2880"/>
                  <a:gd name="T79" fmla="*/ 442 h 1947"/>
                  <a:gd name="T80" fmla="*/ 662 w 2880"/>
                  <a:gd name="T81" fmla="*/ 677 h 1947"/>
                  <a:gd name="T82" fmla="*/ 661 w 2880"/>
                  <a:gd name="T83" fmla="*/ 766 h 1947"/>
                  <a:gd name="T84" fmla="*/ 791 w 2880"/>
                  <a:gd name="T85" fmla="*/ 891 h 1947"/>
                  <a:gd name="T86" fmla="*/ 966 w 2880"/>
                  <a:gd name="T87" fmla="*/ 1090 h 1947"/>
                  <a:gd name="T88" fmla="*/ 1012 w 2880"/>
                  <a:gd name="T89" fmla="*/ 1106 h 1947"/>
                  <a:gd name="T90" fmla="*/ 1026 w 2880"/>
                  <a:gd name="T91" fmla="*/ 1182 h 1947"/>
                  <a:gd name="T92" fmla="*/ 1048 w 2880"/>
                  <a:gd name="T93" fmla="*/ 1259 h 1947"/>
                  <a:gd name="T94" fmla="*/ 1010 w 2880"/>
                  <a:gd name="T95" fmla="*/ 1348 h 1947"/>
                  <a:gd name="T96" fmla="*/ 1065 w 2880"/>
                  <a:gd name="T97" fmla="*/ 1454 h 1947"/>
                  <a:gd name="T98" fmla="*/ 1089 w 2880"/>
                  <a:gd name="T99" fmla="*/ 1476 h 1947"/>
                  <a:gd name="T100" fmla="*/ 1300 w 2880"/>
                  <a:gd name="T101" fmla="*/ 1605 h 1947"/>
                  <a:gd name="T102" fmla="*/ 1356 w 2880"/>
                  <a:gd name="T103" fmla="*/ 1625 h 1947"/>
                  <a:gd name="T104" fmla="*/ 1709 w 2880"/>
                  <a:gd name="T105" fmla="*/ 1775 h 1947"/>
                  <a:gd name="T106" fmla="*/ 2087 w 2880"/>
                  <a:gd name="T107" fmla="*/ 1777 h 1947"/>
                  <a:gd name="T108" fmla="*/ 2131 w 2880"/>
                  <a:gd name="T109" fmla="*/ 1786 h 1947"/>
                  <a:gd name="T110" fmla="*/ 2261 w 2880"/>
                  <a:gd name="T111" fmla="*/ 1839 h 1947"/>
                  <a:gd name="T112" fmla="*/ 2508 w 2880"/>
                  <a:gd name="T113" fmla="*/ 1697 h 1947"/>
                  <a:gd name="T114" fmla="*/ 2454 w 2880"/>
                  <a:gd name="T115" fmla="*/ 1656 h 1947"/>
                  <a:gd name="T116" fmla="*/ 2729 w 2880"/>
                  <a:gd name="T117" fmla="*/ 1506 h 1947"/>
                  <a:gd name="T118" fmla="*/ 2831 w 2880"/>
                  <a:gd name="T119" fmla="*/ 1381 h 1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80" h="1947">
                    <a:moveTo>
                      <a:pt x="2868" y="1235"/>
                    </a:moveTo>
                    <a:cubicBezTo>
                      <a:pt x="2869" y="1219"/>
                      <a:pt x="2880" y="1201"/>
                      <a:pt x="2872" y="1188"/>
                    </a:cubicBezTo>
                    <a:cubicBezTo>
                      <a:pt x="2870" y="1185"/>
                      <a:pt x="2864" y="1177"/>
                      <a:pt x="2860" y="1170"/>
                    </a:cubicBezTo>
                    <a:cubicBezTo>
                      <a:pt x="2857" y="1164"/>
                      <a:pt x="2843" y="1154"/>
                      <a:pt x="2841" y="1154"/>
                    </a:cubicBezTo>
                    <a:cubicBezTo>
                      <a:pt x="2837" y="1167"/>
                      <a:pt x="2822" y="1170"/>
                      <a:pt x="2802" y="1170"/>
                    </a:cubicBezTo>
                    <a:cubicBezTo>
                      <a:pt x="2800" y="1171"/>
                      <a:pt x="2798" y="1171"/>
                      <a:pt x="2796" y="1170"/>
                    </a:cubicBezTo>
                    <a:cubicBezTo>
                      <a:pt x="2796" y="1170"/>
                      <a:pt x="2795" y="1170"/>
                      <a:pt x="2795" y="1170"/>
                    </a:cubicBezTo>
                    <a:cubicBezTo>
                      <a:pt x="2793" y="1170"/>
                      <a:pt x="2790" y="1170"/>
                      <a:pt x="2788" y="1170"/>
                    </a:cubicBezTo>
                    <a:cubicBezTo>
                      <a:pt x="2788" y="1170"/>
                      <a:pt x="2788" y="1170"/>
                      <a:pt x="2787" y="1170"/>
                    </a:cubicBezTo>
                    <a:cubicBezTo>
                      <a:pt x="2751" y="1169"/>
                      <a:pt x="2707" y="1162"/>
                      <a:pt x="2688" y="1177"/>
                    </a:cubicBezTo>
                    <a:cubicBezTo>
                      <a:pt x="2662" y="1198"/>
                      <a:pt x="2635" y="1199"/>
                      <a:pt x="2601" y="1209"/>
                    </a:cubicBezTo>
                    <a:cubicBezTo>
                      <a:pt x="2561" y="1221"/>
                      <a:pt x="2562" y="1214"/>
                      <a:pt x="2535" y="1241"/>
                    </a:cubicBezTo>
                    <a:cubicBezTo>
                      <a:pt x="2528" y="1242"/>
                      <a:pt x="2523" y="1249"/>
                      <a:pt x="2520" y="1259"/>
                    </a:cubicBezTo>
                    <a:cubicBezTo>
                      <a:pt x="2520" y="1259"/>
                      <a:pt x="2520" y="1259"/>
                      <a:pt x="2520" y="1259"/>
                    </a:cubicBezTo>
                    <a:cubicBezTo>
                      <a:pt x="2519" y="1259"/>
                      <a:pt x="2519" y="1259"/>
                      <a:pt x="2519" y="1260"/>
                    </a:cubicBezTo>
                    <a:cubicBezTo>
                      <a:pt x="2519" y="1260"/>
                      <a:pt x="2519" y="1261"/>
                      <a:pt x="2518" y="1261"/>
                    </a:cubicBezTo>
                    <a:cubicBezTo>
                      <a:pt x="2518" y="1262"/>
                      <a:pt x="2518" y="1262"/>
                      <a:pt x="2518" y="1263"/>
                    </a:cubicBezTo>
                    <a:cubicBezTo>
                      <a:pt x="2518" y="1264"/>
                      <a:pt x="2518" y="1264"/>
                      <a:pt x="2517" y="1265"/>
                    </a:cubicBezTo>
                    <a:cubicBezTo>
                      <a:pt x="2517" y="1265"/>
                      <a:pt x="2517" y="1266"/>
                      <a:pt x="2517" y="1266"/>
                    </a:cubicBezTo>
                    <a:cubicBezTo>
                      <a:pt x="2517" y="1267"/>
                      <a:pt x="2517" y="1267"/>
                      <a:pt x="2517" y="1268"/>
                    </a:cubicBezTo>
                    <a:cubicBezTo>
                      <a:pt x="2516" y="1269"/>
                      <a:pt x="2516" y="1270"/>
                      <a:pt x="2516" y="1271"/>
                    </a:cubicBezTo>
                    <a:cubicBezTo>
                      <a:pt x="2516" y="1272"/>
                      <a:pt x="2516" y="1272"/>
                      <a:pt x="2515" y="1273"/>
                    </a:cubicBezTo>
                    <a:cubicBezTo>
                      <a:pt x="2515" y="1273"/>
                      <a:pt x="2515" y="1274"/>
                      <a:pt x="2515" y="1274"/>
                    </a:cubicBezTo>
                    <a:cubicBezTo>
                      <a:pt x="2515" y="1275"/>
                      <a:pt x="2515" y="1276"/>
                      <a:pt x="2515" y="1276"/>
                    </a:cubicBezTo>
                    <a:cubicBezTo>
                      <a:pt x="2515" y="1277"/>
                      <a:pt x="2514" y="1277"/>
                      <a:pt x="2514" y="1278"/>
                    </a:cubicBezTo>
                    <a:cubicBezTo>
                      <a:pt x="2514" y="1278"/>
                      <a:pt x="2514" y="1279"/>
                      <a:pt x="2514" y="1280"/>
                    </a:cubicBezTo>
                    <a:cubicBezTo>
                      <a:pt x="2514" y="1281"/>
                      <a:pt x="2514" y="1282"/>
                      <a:pt x="2514" y="1283"/>
                    </a:cubicBezTo>
                    <a:cubicBezTo>
                      <a:pt x="2514" y="1283"/>
                      <a:pt x="2513" y="1284"/>
                      <a:pt x="2513" y="1285"/>
                    </a:cubicBezTo>
                    <a:cubicBezTo>
                      <a:pt x="2513" y="1285"/>
                      <a:pt x="2513" y="1286"/>
                      <a:pt x="2513" y="1286"/>
                    </a:cubicBezTo>
                    <a:cubicBezTo>
                      <a:pt x="2513" y="1287"/>
                      <a:pt x="2513" y="1287"/>
                      <a:pt x="2513" y="1288"/>
                    </a:cubicBezTo>
                    <a:cubicBezTo>
                      <a:pt x="2513" y="1289"/>
                      <a:pt x="2513" y="1289"/>
                      <a:pt x="2513" y="1290"/>
                    </a:cubicBezTo>
                    <a:cubicBezTo>
                      <a:pt x="2513" y="1290"/>
                      <a:pt x="2513" y="1291"/>
                      <a:pt x="2512" y="1292"/>
                    </a:cubicBezTo>
                    <a:cubicBezTo>
                      <a:pt x="2512" y="1292"/>
                      <a:pt x="2512" y="1293"/>
                      <a:pt x="2512" y="1293"/>
                    </a:cubicBezTo>
                    <a:cubicBezTo>
                      <a:pt x="2512" y="1294"/>
                      <a:pt x="2512" y="1295"/>
                      <a:pt x="2512" y="1296"/>
                    </a:cubicBezTo>
                    <a:cubicBezTo>
                      <a:pt x="2512" y="1297"/>
                      <a:pt x="2512" y="1297"/>
                      <a:pt x="2512" y="1298"/>
                    </a:cubicBezTo>
                    <a:cubicBezTo>
                      <a:pt x="2512" y="1298"/>
                      <a:pt x="2512" y="1299"/>
                      <a:pt x="2512" y="1300"/>
                    </a:cubicBezTo>
                    <a:cubicBezTo>
                      <a:pt x="2512" y="1300"/>
                      <a:pt x="2512" y="1300"/>
                      <a:pt x="2512" y="1301"/>
                    </a:cubicBezTo>
                    <a:cubicBezTo>
                      <a:pt x="2512" y="1302"/>
                      <a:pt x="2512" y="1302"/>
                      <a:pt x="2512" y="1303"/>
                    </a:cubicBezTo>
                    <a:cubicBezTo>
                      <a:pt x="2512" y="1303"/>
                      <a:pt x="2512" y="1304"/>
                      <a:pt x="2511" y="1304"/>
                    </a:cubicBezTo>
                    <a:cubicBezTo>
                      <a:pt x="2511" y="1305"/>
                      <a:pt x="2511" y="1306"/>
                      <a:pt x="2511" y="1307"/>
                    </a:cubicBezTo>
                    <a:cubicBezTo>
                      <a:pt x="2511" y="1307"/>
                      <a:pt x="2511" y="1307"/>
                      <a:pt x="2511" y="1307"/>
                    </a:cubicBezTo>
                    <a:cubicBezTo>
                      <a:pt x="2511" y="1308"/>
                      <a:pt x="2511" y="1309"/>
                      <a:pt x="2511" y="1309"/>
                    </a:cubicBezTo>
                    <a:cubicBezTo>
                      <a:pt x="2511" y="1310"/>
                      <a:pt x="2511" y="1310"/>
                      <a:pt x="2511" y="1310"/>
                    </a:cubicBezTo>
                    <a:cubicBezTo>
                      <a:pt x="2511" y="1311"/>
                      <a:pt x="2511" y="1312"/>
                      <a:pt x="2511" y="1312"/>
                    </a:cubicBezTo>
                    <a:cubicBezTo>
                      <a:pt x="2511" y="1312"/>
                      <a:pt x="2511" y="1313"/>
                      <a:pt x="2511" y="1313"/>
                    </a:cubicBezTo>
                    <a:cubicBezTo>
                      <a:pt x="2511" y="1314"/>
                      <a:pt x="2511" y="1314"/>
                      <a:pt x="2511" y="1315"/>
                    </a:cubicBezTo>
                    <a:cubicBezTo>
                      <a:pt x="2511" y="1315"/>
                      <a:pt x="2511" y="1315"/>
                      <a:pt x="2511" y="1315"/>
                    </a:cubicBezTo>
                    <a:cubicBezTo>
                      <a:pt x="2511" y="1316"/>
                      <a:pt x="2511" y="1316"/>
                      <a:pt x="2511" y="1317"/>
                    </a:cubicBezTo>
                    <a:cubicBezTo>
                      <a:pt x="2511" y="1317"/>
                      <a:pt x="2511" y="1317"/>
                      <a:pt x="2511" y="1318"/>
                    </a:cubicBezTo>
                    <a:cubicBezTo>
                      <a:pt x="2512" y="1318"/>
                      <a:pt x="2512" y="1318"/>
                      <a:pt x="2512" y="1319"/>
                    </a:cubicBezTo>
                    <a:cubicBezTo>
                      <a:pt x="2512" y="1319"/>
                      <a:pt x="2512" y="1319"/>
                      <a:pt x="2512" y="1319"/>
                    </a:cubicBezTo>
                    <a:cubicBezTo>
                      <a:pt x="2512" y="1319"/>
                      <a:pt x="2512" y="1319"/>
                      <a:pt x="2512" y="1319"/>
                    </a:cubicBezTo>
                    <a:cubicBezTo>
                      <a:pt x="2514" y="1327"/>
                      <a:pt x="2522" y="1337"/>
                      <a:pt x="2521" y="1349"/>
                    </a:cubicBezTo>
                    <a:cubicBezTo>
                      <a:pt x="2520" y="1357"/>
                      <a:pt x="2510" y="1375"/>
                      <a:pt x="2507" y="1382"/>
                    </a:cubicBezTo>
                    <a:cubicBezTo>
                      <a:pt x="2496" y="1408"/>
                      <a:pt x="2506" y="1423"/>
                      <a:pt x="2486" y="1439"/>
                    </a:cubicBezTo>
                    <a:cubicBezTo>
                      <a:pt x="2474" y="1449"/>
                      <a:pt x="2449" y="1479"/>
                      <a:pt x="2435" y="1481"/>
                    </a:cubicBezTo>
                    <a:cubicBezTo>
                      <a:pt x="2436" y="1484"/>
                      <a:pt x="2435" y="1486"/>
                      <a:pt x="2438" y="1486"/>
                    </a:cubicBezTo>
                    <a:cubicBezTo>
                      <a:pt x="2441" y="1486"/>
                      <a:pt x="2444" y="1484"/>
                      <a:pt x="2446" y="1484"/>
                    </a:cubicBezTo>
                    <a:cubicBezTo>
                      <a:pt x="2448" y="1484"/>
                      <a:pt x="2448" y="1488"/>
                      <a:pt x="2448" y="1490"/>
                    </a:cubicBezTo>
                    <a:cubicBezTo>
                      <a:pt x="2450" y="1492"/>
                      <a:pt x="2457" y="1492"/>
                      <a:pt x="2463" y="1492"/>
                    </a:cubicBezTo>
                    <a:cubicBezTo>
                      <a:pt x="2455" y="1492"/>
                      <a:pt x="2448" y="1495"/>
                      <a:pt x="2453" y="1505"/>
                    </a:cubicBezTo>
                    <a:cubicBezTo>
                      <a:pt x="2453" y="1505"/>
                      <a:pt x="2456" y="1505"/>
                      <a:pt x="2459" y="1505"/>
                    </a:cubicBezTo>
                    <a:cubicBezTo>
                      <a:pt x="2465" y="1505"/>
                      <a:pt x="2452" y="1506"/>
                      <a:pt x="2451" y="1506"/>
                    </a:cubicBezTo>
                    <a:cubicBezTo>
                      <a:pt x="2448" y="1507"/>
                      <a:pt x="2445" y="1518"/>
                      <a:pt x="2439" y="1516"/>
                    </a:cubicBezTo>
                    <a:cubicBezTo>
                      <a:pt x="2425" y="1510"/>
                      <a:pt x="2432" y="1530"/>
                      <a:pt x="2419" y="1529"/>
                    </a:cubicBezTo>
                    <a:cubicBezTo>
                      <a:pt x="2418" y="1528"/>
                      <a:pt x="2413" y="1524"/>
                      <a:pt x="2410" y="1526"/>
                    </a:cubicBezTo>
                    <a:cubicBezTo>
                      <a:pt x="2407" y="1528"/>
                      <a:pt x="2408" y="1537"/>
                      <a:pt x="2405" y="1537"/>
                    </a:cubicBezTo>
                    <a:cubicBezTo>
                      <a:pt x="2396" y="1537"/>
                      <a:pt x="2396" y="1537"/>
                      <a:pt x="2396" y="1537"/>
                    </a:cubicBezTo>
                    <a:cubicBezTo>
                      <a:pt x="2390" y="1537"/>
                      <a:pt x="2392" y="1538"/>
                      <a:pt x="2391" y="1532"/>
                    </a:cubicBezTo>
                    <a:cubicBezTo>
                      <a:pt x="2391" y="1530"/>
                      <a:pt x="2390" y="1530"/>
                      <a:pt x="2394" y="1530"/>
                    </a:cubicBezTo>
                    <a:cubicBezTo>
                      <a:pt x="2394" y="1530"/>
                      <a:pt x="2399" y="1531"/>
                      <a:pt x="2398" y="1529"/>
                    </a:cubicBezTo>
                    <a:cubicBezTo>
                      <a:pt x="2397" y="1527"/>
                      <a:pt x="2395" y="1526"/>
                      <a:pt x="2395" y="1523"/>
                    </a:cubicBezTo>
                    <a:cubicBezTo>
                      <a:pt x="2395" y="1516"/>
                      <a:pt x="2392" y="1526"/>
                      <a:pt x="2389" y="1522"/>
                    </a:cubicBezTo>
                    <a:cubicBezTo>
                      <a:pt x="2384" y="1514"/>
                      <a:pt x="2382" y="1525"/>
                      <a:pt x="2377" y="1522"/>
                    </a:cubicBezTo>
                    <a:cubicBezTo>
                      <a:pt x="2375" y="1520"/>
                      <a:pt x="2377" y="1522"/>
                      <a:pt x="2373" y="1520"/>
                    </a:cubicBezTo>
                    <a:cubicBezTo>
                      <a:pt x="2372" y="1520"/>
                      <a:pt x="2370" y="1517"/>
                      <a:pt x="2369" y="1517"/>
                    </a:cubicBezTo>
                    <a:cubicBezTo>
                      <a:pt x="2365" y="1516"/>
                      <a:pt x="2366" y="1518"/>
                      <a:pt x="2364" y="1520"/>
                    </a:cubicBezTo>
                    <a:cubicBezTo>
                      <a:pt x="2363" y="1521"/>
                      <a:pt x="2356" y="1522"/>
                      <a:pt x="2354" y="1521"/>
                    </a:cubicBezTo>
                    <a:cubicBezTo>
                      <a:pt x="2352" y="1520"/>
                      <a:pt x="2351" y="1520"/>
                      <a:pt x="2354" y="1519"/>
                    </a:cubicBezTo>
                    <a:cubicBezTo>
                      <a:pt x="2355" y="1519"/>
                      <a:pt x="2358" y="1519"/>
                      <a:pt x="2359" y="1519"/>
                    </a:cubicBezTo>
                    <a:cubicBezTo>
                      <a:pt x="2360" y="1519"/>
                      <a:pt x="2363" y="1520"/>
                      <a:pt x="2363" y="1517"/>
                    </a:cubicBezTo>
                    <a:cubicBezTo>
                      <a:pt x="2362" y="1516"/>
                      <a:pt x="2361" y="1515"/>
                      <a:pt x="2361" y="1513"/>
                    </a:cubicBezTo>
                    <a:cubicBezTo>
                      <a:pt x="2361" y="1511"/>
                      <a:pt x="2361" y="1511"/>
                      <a:pt x="2362" y="1511"/>
                    </a:cubicBezTo>
                    <a:cubicBezTo>
                      <a:pt x="2368" y="1511"/>
                      <a:pt x="2373" y="1510"/>
                      <a:pt x="2378" y="1512"/>
                    </a:cubicBezTo>
                    <a:cubicBezTo>
                      <a:pt x="2380" y="1513"/>
                      <a:pt x="2382" y="1510"/>
                      <a:pt x="2386" y="1510"/>
                    </a:cubicBezTo>
                    <a:cubicBezTo>
                      <a:pt x="2388" y="1510"/>
                      <a:pt x="2390" y="1508"/>
                      <a:pt x="2388" y="1506"/>
                    </a:cubicBezTo>
                    <a:cubicBezTo>
                      <a:pt x="2387" y="1504"/>
                      <a:pt x="2378" y="1505"/>
                      <a:pt x="2375" y="1502"/>
                    </a:cubicBezTo>
                    <a:cubicBezTo>
                      <a:pt x="2369" y="1498"/>
                      <a:pt x="2360" y="1505"/>
                      <a:pt x="2355" y="1507"/>
                    </a:cubicBezTo>
                    <a:cubicBezTo>
                      <a:pt x="2352" y="1508"/>
                      <a:pt x="2344" y="1507"/>
                      <a:pt x="2340" y="1508"/>
                    </a:cubicBezTo>
                    <a:cubicBezTo>
                      <a:pt x="2335" y="1510"/>
                      <a:pt x="2332" y="1509"/>
                      <a:pt x="2329" y="1510"/>
                    </a:cubicBezTo>
                    <a:cubicBezTo>
                      <a:pt x="2329" y="1510"/>
                      <a:pt x="2329" y="1510"/>
                      <a:pt x="2329" y="1510"/>
                    </a:cubicBezTo>
                    <a:cubicBezTo>
                      <a:pt x="2329" y="1510"/>
                      <a:pt x="2328" y="1510"/>
                      <a:pt x="2328" y="1510"/>
                    </a:cubicBezTo>
                    <a:cubicBezTo>
                      <a:pt x="2328" y="1510"/>
                      <a:pt x="2328" y="1510"/>
                      <a:pt x="2328" y="1510"/>
                    </a:cubicBezTo>
                    <a:cubicBezTo>
                      <a:pt x="2328" y="1511"/>
                      <a:pt x="2327" y="1511"/>
                      <a:pt x="2326" y="1511"/>
                    </a:cubicBezTo>
                    <a:cubicBezTo>
                      <a:pt x="2326" y="1511"/>
                      <a:pt x="2326" y="1511"/>
                      <a:pt x="2326" y="1511"/>
                    </a:cubicBezTo>
                    <a:cubicBezTo>
                      <a:pt x="2326" y="1512"/>
                      <a:pt x="2325" y="1512"/>
                      <a:pt x="2324" y="1513"/>
                    </a:cubicBezTo>
                    <a:cubicBezTo>
                      <a:pt x="2323" y="1513"/>
                      <a:pt x="2322" y="1514"/>
                      <a:pt x="2320" y="1514"/>
                    </a:cubicBezTo>
                    <a:cubicBezTo>
                      <a:pt x="2316" y="1516"/>
                      <a:pt x="2313" y="1518"/>
                      <a:pt x="2310" y="1520"/>
                    </a:cubicBezTo>
                    <a:cubicBezTo>
                      <a:pt x="2309" y="1520"/>
                      <a:pt x="2308" y="1520"/>
                      <a:pt x="2308" y="1520"/>
                    </a:cubicBezTo>
                    <a:cubicBezTo>
                      <a:pt x="2307" y="1520"/>
                      <a:pt x="2307" y="1521"/>
                      <a:pt x="2307" y="1521"/>
                    </a:cubicBezTo>
                    <a:cubicBezTo>
                      <a:pt x="2307" y="1521"/>
                      <a:pt x="2306" y="1521"/>
                      <a:pt x="2306" y="1521"/>
                    </a:cubicBezTo>
                    <a:cubicBezTo>
                      <a:pt x="2305" y="1521"/>
                      <a:pt x="2304" y="1522"/>
                      <a:pt x="2304" y="1522"/>
                    </a:cubicBezTo>
                    <a:cubicBezTo>
                      <a:pt x="2304" y="1522"/>
                      <a:pt x="2304" y="1522"/>
                      <a:pt x="2304" y="1522"/>
                    </a:cubicBezTo>
                    <a:cubicBezTo>
                      <a:pt x="2303" y="1522"/>
                      <a:pt x="2303" y="1522"/>
                      <a:pt x="2302" y="1523"/>
                    </a:cubicBezTo>
                    <a:cubicBezTo>
                      <a:pt x="2302" y="1523"/>
                      <a:pt x="2302" y="1523"/>
                      <a:pt x="2302" y="1523"/>
                    </a:cubicBezTo>
                    <a:cubicBezTo>
                      <a:pt x="2302" y="1523"/>
                      <a:pt x="2302" y="1523"/>
                      <a:pt x="2302" y="1523"/>
                    </a:cubicBezTo>
                    <a:cubicBezTo>
                      <a:pt x="2302" y="1523"/>
                      <a:pt x="2301" y="1524"/>
                      <a:pt x="2301" y="1524"/>
                    </a:cubicBezTo>
                    <a:cubicBezTo>
                      <a:pt x="2294" y="1531"/>
                      <a:pt x="2284" y="1539"/>
                      <a:pt x="2275" y="1539"/>
                    </a:cubicBezTo>
                    <a:cubicBezTo>
                      <a:pt x="2272" y="1539"/>
                      <a:pt x="2270" y="1540"/>
                      <a:pt x="2271" y="1543"/>
                    </a:cubicBezTo>
                    <a:cubicBezTo>
                      <a:pt x="2271" y="1547"/>
                      <a:pt x="2268" y="1556"/>
                      <a:pt x="2262" y="1552"/>
                    </a:cubicBezTo>
                    <a:cubicBezTo>
                      <a:pt x="2256" y="1547"/>
                      <a:pt x="2270" y="1543"/>
                      <a:pt x="2266" y="1543"/>
                    </a:cubicBezTo>
                    <a:cubicBezTo>
                      <a:pt x="2263" y="1543"/>
                      <a:pt x="2259" y="1544"/>
                      <a:pt x="2259" y="1544"/>
                    </a:cubicBezTo>
                    <a:cubicBezTo>
                      <a:pt x="2256" y="1542"/>
                      <a:pt x="2250" y="1541"/>
                      <a:pt x="2247" y="1541"/>
                    </a:cubicBezTo>
                    <a:cubicBezTo>
                      <a:pt x="2240" y="1541"/>
                      <a:pt x="2228" y="1541"/>
                      <a:pt x="2224" y="1545"/>
                    </a:cubicBezTo>
                    <a:cubicBezTo>
                      <a:pt x="2213" y="1557"/>
                      <a:pt x="2191" y="1551"/>
                      <a:pt x="2183" y="1564"/>
                    </a:cubicBezTo>
                    <a:cubicBezTo>
                      <a:pt x="2183" y="1564"/>
                      <a:pt x="2176" y="1566"/>
                      <a:pt x="2175" y="1566"/>
                    </a:cubicBezTo>
                    <a:cubicBezTo>
                      <a:pt x="2173" y="1567"/>
                      <a:pt x="2171" y="1568"/>
                      <a:pt x="2169" y="1569"/>
                    </a:cubicBezTo>
                    <a:cubicBezTo>
                      <a:pt x="2169" y="1569"/>
                      <a:pt x="2169" y="1569"/>
                      <a:pt x="2169" y="1569"/>
                    </a:cubicBezTo>
                    <a:cubicBezTo>
                      <a:pt x="2168" y="1570"/>
                      <a:pt x="2166" y="1571"/>
                      <a:pt x="2165" y="1573"/>
                    </a:cubicBezTo>
                    <a:cubicBezTo>
                      <a:pt x="2165" y="1573"/>
                      <a:pt x="2164" y="1573"/>
                      <a:pt x="2164" y="1573"/>
                    </a:cubicBezTo>
                    <a:cubicBezTo>
                      <a:pt x="2163" y="1573"/>
                      <a:pt x="2163" y="1574"/>
                      <a:pt x="2162" y="1574"/>
                    </a:cubicBezTo>
                    <a:cubicBezTo>
                      <a:pt x="2162" y="1574"/>
                      <a:pt x="2162" y="1574"/>
                      <a:pt x="2161" y="1574"/>
                    </a:cubicBezTo>
                    <a:cubicBezTo>
                      <a:pt x="2160" y="1575"/>
                      <a:pt x="2159" y="1575"/>
                      <a:pt x="2158" y="1576"/>
                    </a:cubicBezTo>
                    <a:cubicBezTo>
                      <a:pt x="2153" y="1577"/>
                      <a:pt x="2136" y="1574"/>
                      <a:pt x="2136" y="1579"/>
                    </a:cubicBezTo>
                    <a:cubicBezTo>
                      <a:pt x="2122" y="1582"/>
                      <a:pt x="2119" y="1570"/>
                      <a:pt x="2115" y="1559"/>
                    </a:cubicBezTo>
                    <a:cubicBezTo>
                      <a:pt x="2113" y="1554"/>
                      <a:pt x="2106" y="1555"/>
                      <a:pt x="2102" y="1548"/>
                    </a:cubicBezTo>
                    <a:cubicBezTo>
                      <a:pt x="2094" y="1534"/>
                      <a:pt x="2097" y="1536"/>
                      <a:pt x="2080" y="1536"/>
                    </a:cubicBezTo>
                    <a:cubicBezTo>
                      <a:pt x="2080" y="1536"/>
                      <a:pt x="2071" y="1523"/>
                      <a:pt x="2067" y="1523"/>
                    </a:cubicBezTo>
                    <a:cubicBezTo>
                      <a:pt x="2049" y="1520"/>
                      <a:pt x="2036" y="1522"/>
                      <a:pt x="2019" y="1522"/>
                    </a:cubicBezTo>
                    <a:cubicBezTo>
                      <a:pt x="2008" y="1522"/>
                      <a:pt x="2003" y="1524"/>
                      <a:pt x="1998" y="1517"/>
                    </a:cubicBezTo>
                    <a:cubicBezTo>
                      <a:pt x="1963" y="1506"/>
                      <a:pt x="1989" y="1503"/>
                      <a:pt x="1973" y="1488"/>
                    </a:cubicBezTo>
                    <a:cubicBezTo>
                      <a:pt x="1967" y="1483"/>
                      <a:pt x="1955" y="1469"/>
                      <a:pt x="1949" y="1468"/>
                    </a:cubicBezTo>
                    <a:cubicBezTo>
                      <a:pt x="1937" y="1466"/>
                      <a:pt x="1936" y="1440"/>
                      <a:pt x="1927" y="1417"/>
                    </a:cubicBezTo>
                    <a:cubicBezTo>
                      <a:pt x="1917" y="1391"/>
                      <a:pt x="1882" y="1356"/>
                      <a:pt x="1865" y="1342"/>
                    </a:cubicBezTo>
                    <a:cubicBezTo>
                      <a:pt x="1857" y="1335"/>
                      <a:pt x="1834" y="1297"/>
                      <a:pt x="1831" y="1285"/>
                    </a:cubicBezTo>
                    <a:cubicBezTo>
                      <a:pt x="1823" y="1278"/>
                      <a:pt x="1827" y="1277"/>
                      <a:pt x="1825" y="1271"/>
                    </a:cubicBezTo>
                    <a:cubicBezTo>
                      <a:pt x="1822" y="1265"/>
                      <a:pt x="1819" y="1257"/>
                      <a:pt x="1814" y="1251"/>
                    </a:cubicBezTo>
                    <a:cubicBezTo>
                      <a:pt x="1812" y="1248"/>
                      <a:pt x="1813" y="1237"/>
                      <a:pt x="1809" y="1237"/>
                    </a:cubicBezTo>
                    <a:cubicBezTo>
                      <a:pt x="1801" y="1236"/>
                      <a:pt x="1799" y="1222"/>
                      <a:pt x="1797" y="1216"/>
                    </a:cubicBezTo>
                    <a:cubicBezTo>
                      <a:pt x="1795" y="1209"/>
                      <a:pt x="1792" y="1208"/>
                      <a:pt x="1792" y="1198"/>
                    </a:cubicBezTo>
                    <a:cubicBezTo>
                      <a:pt x="1802" y="1200"/>
                      <a:pt x="1795" y="1200"/>
                      <a:pt x="1797" y="1206"/>
                    </a:cubicBezTo>
                    <a:cubicBezTo>
                      <a:pt x="1800" y="1211"/>
                      <a:pt x="1800" y="1215"/>
                      <a:pt x="1806" y="1218"/>
                    </a:cubicBezTo>
                    <a:cubicBezTo>
                      <a:pt x="1809" y="1219"/>
                      <a:pt x="1815" y="1223"/>
                      <a:pt x="1815" y="1226"/>
                    </a:cubicBezTo>
                    <a:cubicBezTo>
                      <a:pt x="1815" y="1231"/>
                      <a:pt x="1821" y="1228"/>
                      <a:pt x="1821" y="1232"/>
                    </a:cubicBezTo>
                    <a:cubicBezTo>
                      <a:pt x="1821" y="1238"/>
                      <a:pt x="1820" y="1242"/>
                      <a:pt x="1820" y="1249"/>
                    </a:cubicBezTo>
                    <a:cubicBezTo>
                      <a:pt x="1820" y="1254"/>
                      <a:pt x="1820" y="1264"/>
                      <a:pt x="1828" y="1262"/>
                    </a:cubicBezTo>
                    <a:cubicBezTo>
                      <a:pt x="1830" y="1262"/>
                      <a:pt x="1825" y="1256"/>
                      <a:pt x="1825" y="1254"/>
                    </a:cubicBezTo>
                    <a:cubicBezTo>
                      <a:pt x="1826" y="1252"/>
                      <a:pt x="1826" y="1251"/>
                      <a:pt x="1826" y="1248"/>
                    </a:cubicBezTo>
                    <a:cubicBezTo>
                      <a:pt x="1826" y="1243"/>
                      <a:pt x="1829" y="1233"/>
                      <a:pt x="1827" y="1227"/>
                    </a:cubicBezTo>
                    <a:cubicBezTo>
                      <a:pt x="1826" y="1218"/>
                      <a:pt x="1818" y="1216"/>
                      <a:pt x="1811" y="1212"/>
                    </a:cubicBezTo>
                    <a:cubicBezTo>
                      <a:pt x="1807" y="1210"/>
                      <a:pt x="1801" y="1199"/>
                      <a:pt x="1798" y="1194"/>
                    </a:cubicBezTo>
                    <a:cubicBezTo>
                      <a:pt x="1792" y="1183"/>
                      <a:pt x="1784" y="1175"/>
                      <a:pt x="1784" y="1161"/>
                    </a:cubicBezTo>
                    <a:cubicBezTo>
                      <a:pt x="1784" y="1161"/>
                      <a:pt x="1781" y="1160"/>
                      <a:pt x="1781" y="1160"/>
                    </a:cubicBezTo>
                    <a:cubicBezTo>
                      <a:pt x="1781" y="1159"/>
                      <a:pt x="1781" y="1159"/>
                      <a:pt x="1781" y="1159"/>
                    </a:cubicBezTo>
                    <a:cubicBezTo>
                      <a:pt x="1781" y="1158"/>
                      <a:pt x="1779" y="1158"/>
                      <a:pt x="1778" y="1157"/>
                    </a:cubicBezTo>
                    <a:cubicBezTo>
                      <a:pt x="1776" y="1157"/>
                      <a:pt x="1773" y="1158"/>
                      <a:pt x="1773" y="1156"/>
                    </a:cubicBezTo>
                    <a:cubicBezTo>
                      <a:pt x="1773" y="1156"/>
                      <a:pt x="1773" y="1156"/>
                      <a:pt x="1773" y="1156"/>
                    </a:cubicBezTo>
                    <a:cubicBezTo>
                      <a:pt x="1775" y="1156"/>
                      <a:pt x="1778" y="1156"/>
                      <a:pt x="1779" y="1156"/>
                    </a:cubicBezTo>
                    <a:cubicBezTo>
                      <a:pt x="1780" y="1156"/>
                      <a:pt x="1780" y="1156"/>
                      <a:pt x="1780" y="1156"/>
                    </a:cubicBezTo>
                    <a:cubicBezTo>
                      <a:pt x="1782" y="1156"/>
                      <a:pt x="1782" y="1156"/>
                      <a:pt x="1782" y="1156"/>
                    </a:cubicBezTo>
                    <a:cubicBezTo>
                      <a:pt x="1782" y="1156"/>
                      <a:pt x="1783" y="1157"/>
                      <a:pt x="1784" y="1156"/>
                    </a:cubicBezTo>
                    <a:cubicBezTo>
                      <a:pt x="1784" y="1156"/>
                      <a:pt x="1785" y="1156"/>
                      <a:pt x="1785" y="1155"/>
                    </a:cubicBezTo>
                    <a:cubicBezTo>
                      <a:pt x="1783" y="1149"/>
                      <a:pt x="1787" y="1149"/>
                      <a:pt x="1782" y="1146"/>
                    </a:cubicBezTo>
                    <a:cubicBezTo>
                      <a:pt x="1782" y="1145"/>
                      <a:pt x="1781" y="1145"/>
                      <a:pt x="1779" y="1144"/>
                    </a:cubicBezTo>
                    <a:cubicBezTo>
                      <a:pt x="1779" y="1144"/>
                      <a:pt x="1778" y="1143"/>
                      <a:pt x="1778" y="1143"/>
                    </a:cubicBezTo>
                    <a:cubicBezTo>
                      <a:pt x="1776" y="1139"/>
                      <a:pt x="1777" y="1129"/>
                      <a:pt x="1776" y="1123"/>
                    </a:cubicBezTo>
                    <a:cubicBezTo>
                      <a:pt x="1776" y="1122"/>
                      <a:pt x="1776" y="1122"/>
                      <a:pt x="1776" y="1121"/>
                    </a:cubicBezTo>
                    <a:cubicBezTo>
                      <a:pt x="1776" y="1121"/>
                      <a:pt x="1776" y="1121"/>
                      <a:pt x="1776" y="1121"/>
                    </a:cubicBezTo>
                    <a:cubicBezTo>
                      <a:pt x="1776" y="1115"/>
                      <a:pt x="1775" y="1112"/>
                      <a:pt x="1778" y="1106"/>
                    </a:cubicBezTo>
                    <a:cubicBezTo>
                      <a:pt x="1780" y="1101"/>
                      <a:pt x="1789" y="1068"/>
                      <a:pt x="1784" y="1063"/>
                    </a:cubicBezTo>
                    <a:cubicBezTo>
                      <a:pt x="1784" y="1061"/>
                      <a:pt x="1783" y="1056"/>
                      <a:pt x="1784" y="1053"/>
                    </a:cubicBezTo>
                    <a:cubicBezTo>
                      <a:pt x="1784" y="1052"/>
                      <a:pt x="1785" y="1047"/>
                      <a:pt x="1784" y="1046"/>
                    </a:cubicBezTo>
                    <a:cubicBezTo>
                      <a:pt x="1783" y="1045"/>
                      <a:pt x="1781" y="1046"/>
                      <a:pt x="1780" y="1045"/>
                    </a:cubicBezTo>
                    <a:cubicBezTo>
                      <a:pt x="1779" y="1043"/>
                      <a:pt x="1782" y="1042"/>
                      <a:pt x="1782" y="1040"/>
                    </a:cubicBezTo>
                    <a:cubicBezTo>
                      <a:pt x="1782" y="1031"/>
                      <a:pt x="1784" y="1022"/>
                      <a:pt x="1784" y="1012"/>
                    </a:cubicBezTo>
                    <a:cubicBezTo>
                      <a:pt x="1784" y="1010"/>
                      <a:pt x="1783" y="1004"/>
                      <a:pt x="1781" y="1003"/>
                    </a:cubicBezTo>
                    <a:cubicBezTo>
                      <a:pt x="1779" y="1003"/>
                      <a:pt x="1780" y="1002"/>
                      <a:pt x="1780" y="1000"/>
                    </a:cubicBezTo>
                    <a:cubicBezTo>
                      <a:pt x="1780" y="997"/>
                      <a:pt x="1778" y="998"/>
                      <a:pt x="1778" y="998"/>
                    </a:cubicBezTo>
                    <a:cubicBezTo>
                      <a:pt x="1774" y="998"/>
                      <a:pt x="1775" y="998"/>
                      <a:pt x="1775" y="998"/>
                    </a:cubicBezTo>
                    <a:cubicBezTo>
                      <a:pt x="1773" y="996"/>
                      <a:pt x="1779" y="996"/>
                      <a:pt x="1775" y="996"/>
                    </a:cubicBezTo>
                    <a:cubicBezTo>
                      <a:pt x="1772" y="996"/>
                      <a:pt x="1769" y="997"/>
                      <a:pt x="1770" y="993"/>
                    </a:cubicBezTo>
                    <a:cubicBezTo>
                      <a:pt x="1770" y="992"/>
                      <a:pt x="1770" y="992"/>
                      <a:pt x="1771" y="992"/>
                    </a:cubicBezTo>
                    <a:cubicBezTo>
                      <a:pt x="1770" y="992"/>
                      <a:pt x="1770" y="992"/>
                      <a:pt x="1770" y="992"/>
                    </a:cubicBezTo>
                    <a:cubicBezTo>
                      <a:pt x="1770" y="991"/>
                      <a:pt x="1770" y="989"/>
                      <a:pt x="1770" y="989"/>
                    </a:cubicBezTo>
                    <a:cubicBezTo>
                      <a:pt x="1772" y="989"/>
                      <a:pt x="1774" y="990"/>
                      <a:pt x="1775" y="990"/>
                    </a:cubicBezTo>
                    <a:cubicBezTo>
                      <a:pt x="1775" y="990"/>
                      <a:pt x="1777" y="988"/>
                      <a:pt x="1777" y="988"/>
                    </a:cubicBezTo>
                    <a:cubicBezTo>
                      <a:pt x="1780" y="987"/>
                      <a:pt x="1780" y="988"/>
                      <a:pt x="1782" y="989"/>
                    </a:cubicBezTo>
                    <a:cubicBezTo>
                      <a:pt x="1786" y="991"/>
                      <a:pt x="1783" y="981"/>
                      <a:pt x="1783" y="980"/>
                    </a:cubicBezTo>
                    <a:cubicBezTo>
                      <a:pt x="1781" y="979"/>
                      <a:pt x="1781" y="980"/>
                      <a:pt x="1782" y="978"/>
                    </a:cubicBezTo>
                    <a:cubicBezTo>
                      <a:pt x="1783" y="976"/>
                      <a:pt x="1783" y="976"/>
                      <a:pt x="1783" y="974"/>
                    </a:cubicBezTo>
                    <a:cubicBezTo>
                      <a:pt x="1783" y="971"/>
                      <a:pt x="1777" y="976"/>
                      <a:pt x="1777" y="972"/>
                    </a:cubicBezTo>
                    <a:cubicBezTo>
                      <a:pt x="1777" y="970"/>
                      <a:pt x="1777" y="969"/>
                      <a:pt x="1777" y="967"/>
                    </a:cubicBezTo>
                    <a:cubicBezTo>
                      <a:pt x="1777" y="966"/>
                      <a:pt x="1776" y="967"/>
                      <a:pt x="1776" y="967"/>
                    </a:cubicBezTo>
                    <a:cubicBezTo>
                      <a:pt x="1774" y="965"/>
                      <a:pt x="1778" y="966"/>
                      <a:pt x="1778" y="966"/>
                    </a:cubicBezTo>
                    <a:cubicBezTo>
                      <a:pt x="1780" y="965"/>
                      <a:pt x="1780" y="961"/>
                      <a:pt x="1779" y="960"/>
                    </a:cubicBezTo>
                    <a:cubicBezTo>
                      <a:pt x="1779" y="958"/>
                      <a:pt x="1780" y="957"/>
                      <a:pt x="1781" y="957"/>
                    </a:cubicBezTo>
                    <a:cubicBezTo>
                      <a:pt x="1782" y="956"/>
                      <a:pt x="1783" y="956"/>
                      <a:pt x="1783" y="955"/>
                    </a:cubicBezTo>
                    <a:cubicBezTo>
                      <a:pt x="1783" y="951"/>
                      <a:pt x="1784" y="951"/>
                      <a:pt x="1781" y="947"/>
                    </a:cubicBezTo>
                    <a:cubicBezTo>
                      <a:pt x="1778" y="944"/>
                      <a:pt x="1781" y="941"/>
                      <a:pt x="1780" y="940"/>
                    </a:cubicBezTo>
                    <a:cubicBezTo>
                      <a:pt x="1778" y="937"/>
                      <a:pt x="1779" y="928"/>
                      <a:pt x="1776" y="928"/>
                    </a:cubicBezTo>
                    <a:cubicBezTo>
                      <a:pt x="1776" y="927"/>
                      <a:pt x="1776" y="926"/>
                      <a:pt x="1776" y="926"/>
                    </a:cubicBezTo>
                    <a:cubicBezTo>
                      <a:pt x="1778" y="923"/>
                      <a:pt x="1774" y="922"/>
                      <a:pt x="1778" y="918"/>
                    </a:cubicBezTo>
                    <a:cubicBezTo>
                      <a:pt x="1788" y="919"/>
                      <a:pt x="1780" y="927"/>
                      <a:pt x="1781" y="931"/>
                    </a:cubicBezTo>
                    <a:cubicBezTo>
                      <a:pt x="1782" y="935"/>
                      <a:pt x="1782" y="935"/>
                      <a:pt x="1783" y="939"/>
                    </a:cubicBezTo>
                    <a:cubicBezTo>
                      <a:pt x="1783" y="940"/>
                      <a:pt x="1783" y="940"/>
                      <a:pt x="1783" y="942"/>
                    </a:cubicBezTo>
                    <a:cubicBezTo>
                      <a:pt x="1783" y="947"/>
                      <a:pt x="1786" y="945"/>
                      <a:pt x="1786" y="948"/>
                    </a:cubicBezTo>
                    <a:cubicBezTo>
                      <a:pt x="1786" y="956"/>
                      <a:pt x="1788" y="967"/>
                      <a:pt x="1789" y="953"/>
                    </a:cubicBezTo>
                    <a:cubicBezTo>
                      <a:pt x="1789" y="946"/>
                      <a:pt x="1785" y="941"/>
                      <a:pt x="1785" y="933"/>
                    </a:cubicBezTo>
                    <a:cubicBezTo>
                      <a:pt x="1785" y="930"/>
                      <a:pt x="1787" y="931"/>
                      <a:pt x="1788" y="928"/>
                    </a:cubicBezTo>
                    <a:cubicBezTo>
                      <a:pt x="1790" y="920"/>
                      <a:pt x="1786" y="914"/>
                      <a:pt x="1790" y="907"/>
                    </a:cubicBezTo>
                    <a:cubicBezTo>
                      <a:pt x="1790" y="907"/>
                      <a:pt x="1792" y="899"/>
                      <a:pt x="1792" y="898"/>
                    </a:cubicBezTo>
                    <a:cubicBezTo>
                      <a:pt x="1792" y="894"/>
                      <a:pt x="1791" y="892"/>
                      <a:pt x="1787" y="895"/>
                    </a:cubicBezTo>
                    <a:cubicBezTo>
                      <a:pt x="1785" y="896"/>
                      <a:pt x="1785" y="907"/>
                      <a:pt x="1785" y="910"/>
                    </a:cubicBezTo>
                    <a:cubicBezTo>
                      <a:pt x="1784" y="913"/>
                      <a:pt x="1780" y="911"/>
                      <a:pt x="1780" y="907"/>
                    </a:cubicBezTo>
                    <a:cubicBezTo>
                      <a:pt x="1780" y="899"/>
                      <a:pt x="1785" y="901"/>
                      <a:pt x="1785" y="895"/>
                    </a:cubicBezTo>
                    <a:cubicBezTo>
                      <a:pt x="1785" y="894"/>
                      <a:pt x="1781" y="891"/>
                      <a:pt x="1786" y="890"/>
                    </a:cubicBezTo>
                    <a:cubicBezTo>
                      <a:pt x="1788" y="890"/>
                      <a:pt x="1790" y="888"/>
                      <a:pt x="1790" y="885"/>
                    </a:cubicBezTo>
                    <a:cubicBezTo>
                      <a:pt x="1788" y="885"/>
                      <a:pt x="1787" y="886"/>
                      <a:pt x="1786" y="884"/>
                    </a:cubicBezTo>
                    <a:cubicBezTo>
                      <a:pt x="1786" y="883"/>
                      <a:pt x="1786" y="882"/>
                      <a:pt x="1786" y="884"/>
                    </a:cubicBezTo>
                    <a:cubicBezTo>
                      <a:pt x="1786" y="884"/>
                      <a:pt x="1786" y="887"/>
                      <a:pt x="1786" y="887"/>
                    </a:cubicBezTo>
                    <a:cubicBezTo>
                      <a:pt x="1785" y="888"/>
                      <a:pt x="1784" y="887"/>
                      <a:pt x="1783" y="886"/>
                    </a:cubicBezTo>
                    <a:cubicBezTo>
                      <a:pt x="1783" y="885"/>
                      <a:pt x="1782" y="882"/>
                      <a:pt x="1782" y="880"/>
                    </a:cubicBezTo>
                    <a:cubicBezTo>
                      <a:pt x="1783" y="877"/>
                      <a:pt x="1784" y="877"/>
                      <a:pt x="1786" y="877"/>
                    </a:cubicBezTo>
                    <a:cubicBezTo>
                      <a:pt x="1790" y="877"/>
                      <a:pt x="1790" y="876"/>
                      <a:pt x="1789" y="872"/>
                    </a:cubicBezTo>
                    <a:cubicBezTo>
                      <a:pt x="1789" y="870"/>
                      <a:pt x="1788" y="871"/>
                      <a:pt x="1786" y="871"/>
                    </a:cubicBezTo>
                    <a:cubicBezTo>
                      <a:pt x="1786" y="871"/>
                      <a:pt x="1786" y="870"/>
                      <a:pt x="1784" y="870"/>
                    </a:cubicBezTo>
                    <a:cubicBezTo>
                      <a:pt x="1783" y="870"/>
                      <a:pt x="1782" y="870"/>
                      <a:pt x="1782" y="871"/>
                    </a:cubicBezTo>
                    <a:cubicBezTo>
                      <a:pt x="1781" y="872"/>
                      <a:pt x="1780" y="873"/>
                      <a:pt x="1777" y="873"/>
                    </a:cubicBezTo>
                    <a:cubicBezTo>
                      <a:pt x="1774" y="874"/>
                      <a:pt x="1776" y="873"/>
                      <a:pt x="1776" y="872"/>
                    </a:cubicBezTo>
                    <a:cubicBezTo>
                      <a:pt x="1777" y="871"/>
                      <a:pt x="1775" y="870"/>
                      <a:pt x="1777" y="870"/>
                    </a:cubicBezTo>
                    <a:cubicBezTo>
                      <a:pt x="1778" y="869"/>
                      <a:pt x="1779" y="869"/>
                      <a:pt x="1780" y="868"/>
                    </a:cubicBezTo>
                    <a:cubicBezTo>
                      <a:pt x="1781" y="868"/>
                      <a:pt x="1781" y="868"/>
                      <a:pt x="1781" y="867"/>
                    </a:cubicBezTo>
                    <a:cubicBezTo>
                      <a:pt x="1781" y="867"/>
                      <a:pt x="1781" y="866"/>
                      <a:pt x="1782" y="865"/>
                    </a:cubicBezTo>
                    <a:cubicBezTo>
                      <a:pt x="1783" y="864"/>
                      <a:pt x="1784" y="863"/>
                      <a:pt x="1785" y="861"/>
                    </a:cubicBezTo>
                    <a:cubicBezTo>
                      <a:pt x="1785" y="860"/>
                      <a:pt x="1785" y="859"/>
                      <a:pt x="1786" y="859"/>
                    </a:cubicBezTo>
                    <a:cubicBezTo>
                      <a:pt x="1788" y="855"/>
                      <a:pt x="1790" y="856"/>
                      <a:pt x="1786" y="856"/>
                    </a:cubicBezTo>
                    <a:cubicBezTo>
                      <a:pt x="1783" y="856"/>
                      <a:pt x="1780" y="856"/>
                      <a:pt x="1777" y="856"/>
                    </a:cubicBezTo>
                    <a:cubicBezTo>
                      <a:pt x="1776" y="856"/>
                      <a:pt x="1777" y="853"/>
                      <a:pt x="1777" y="853"/>
                    </a:cubicBezTo>
                    <a:cubicBezTo>
                      <a:pt x="1778" y="852"/>
                      <a:pt x="1780" y="852"/>
                      <a:pt x="1781" y="852"/>
                    </a:cubicBezTo>
                    <a:cubicBezTo>
                      <a:pt x="1785" y="852"/>
                      <a:pt x="1785" y="853"/>
                      <a:pt x="1785" y="850"/>
                    </a:cubicBezTo>
                    <a:cubicBezTo>
                      <a:pt x="1785" y="845"/>
                      <a:pt x="1786" y="849"/>
                      <a:pt x="1789" y="847"/>
                    </a:cubicBezTo>
                    <a:cubicBezTo>
                      <a:pt x="1789" y="847"/>
                      <a:pt x="1789" y="845"/>
                      <a:pt x="1789" y="845"/>
                    </a:cubicBezTo>
                    <a:cubicBezTo>
                      <a:pt x="1789" y="844"/>
                      <a:pt x="1789" y="843"/>
                      <a:pt x="1788" y="843"/>
                    </a:cubicBezTo>
                    <a:cubicBezTo>
                      <a:pt x="1787" y="843"/>
                      <a:pt x="1785" y="843"/>
                      <a:pt x="1784" y="843"/>
                    </a:cubicBezTo>
                    <a:cubicBezTo>
                      <a:pt x="1782" y="843"/>
                      <a:pt x="1784" y="846"/>
                      <a:pt x="1783" y="845"/>
                    </a:cubicBezTo>
                    <a:cubicBezTo>
                      <a:pt x="1782" y="844"/>
                      <a:pt x="1782" y="844"/>
                      <a:pt x="1782" y="843"/>
                    </a:cubicBezTo>
                    <a:cubicBezTo>
                      <a:pt x="1781" y="842"/>
                      <a:pt x="1780" y="841"/>
                      <a:pt x="1780" y="840"/>
                    </a:cubicBezTo>
                    <a:cubicBezTo>
                      <a:pt x="1780" y="840"/>
                      <a:pt x="1780" y="840"/>
                      <a:pt x="1780" y="839"/>
                    </a:cubicBezTo>
                    <a:cubicBezTo>
                      <a:pt x="1780" y="839"/>
                      <a:pt x="1779" y="839"/>
                      <a:pt x="1778" y="839"/>
                    </a:cubicBezTo>
                    <a:cubicBezTo>
                      <a:pt x="1778" y="838"/>
                      <a:pt x="1778" y="839"/>
                      <a:pt x="1778" y="839"/>
                    </a:cubicBezTo>
                    <a:cubicBezTo>
                      <a:pt x="1778" y="839"/>
                      <a:pt x="1778" y="839"/>
                      <a:pt x="1777" y="839"/>
                    </a:cubicBezTo>
                    <a:cubicBezTo>
                      <a:pt x="1775" y="839"/>
                      <a:pt x="1777" y="839"/>
                      <a:pt x="1776" y="840"/>
                    </a:cubicBezTo>
                    <a:cubicBezTo>
                      <a:pt x="1776" y="839"/>
                      <a:pt x="1777" y="838"/>
                      <a:pt x="1777" y="837"/>
                    </a:cubicBezTo>
                    <a:cubicBezTo>
                      <a:pt x="1778" y="836"/>
                      <a:pt x="1777" y="835"/>
                      <a:pt x="1777" y="835"/>
                    </a:cubicBezTo>
                    <a:cubicBezTo>
                      <a:pt x="1779" y="835"/>
                      <a:pt x="1781" y="837"/>
                      <a:pt x="1782" y="835"/>
                    </a:cubicBezTo>
                    <a:cubicBezTo>
                      <a:pt x="1782" y="834"/>
                      <a:pt x="1781" y="833"/>
                      <a:pt x="1781" y="831"/>
                    </a:cubicBezTo>
                    <a:cubicBezTo>
                      <a:pt x="1781" y="829"/>
                      <a:pt x="1782" y="828"/>
                      <a:pt x="1784" y="828"/>
                    </a:cubicBezTo>
                    <a:cubicBezTo>
                      <a:pt x="1785" y="828"/>
                      <a:pt x="1788" y="828"/>
                      <a:pt x="1788" y="828"/>
                    </a:cubicBezTo>
                    <a:cubicBezTo>
                      <a:pt x="1789" y="829"/>
                      <a:pt x="1790" y="831"/>
                      <a:pt x="1790" y="832"/>
                    </a:cubicBezTo>
                    <a:cubicBezTo>
                      <a:pt x="1791" y="835"/>
                      <a:pt x="1791" y="835"/>
                      <a:pt x="1793" y="835"/>
                    </a:cubicBezTo>
                    <a:cubicBezTo>
                      <a:pt x="1794" y="835"/>
                      <a:pt x="1793" y="837"/>
                      <a:pt x="1793" y="838"/>
                    </a:cubicBezTo>
                    <a:cubicBezTo>
                      <a:pt x="1793" y="838"/>
                      <a:pt x="1796" y="840"/>
                      <a:pt x="1797" y="839"/>
                    </a:cubicBezTo>
                    <a:cubicBezTo>
                      <a:pt x="1797" y="837"/>
                      <a:pt x="1795" y="835"/>
                      <a:pt x="1797" y="835"/>
                    </a:cubicBezTo>
                    <a:cubicBezTo>
                      <a:pt x="1799" y="835"/>
                      <a:pt x="1803" y="835"/>
                      <a:pt x="1803" y="835"/>
                    </a:cubicBezTo>
                    <a:cubicBezTo>
                      <a:pt x="1804" y="834"/>
                      <a:pt x="1803" y="834"/>
                      <a:pt x="1803" y="833"/>
                    </a:cubicBezTo>
                    <a:cubicBezTo>
                      <a:pt x="1803" y="832"/>
                      <a:pt x="1804" y="831"/>
                      <a:pt x="1803" y="830"/>
                    </a:cubicBezTo>
                    <a:cubicBezTo>
                      <a:pt x="1803" y="829"/>
                      <a:pt x="1802" y="830"/>
                      <a:pt x="1802" y="828"/>
                    </a:cubicBezTo>
                    <a:cubicBezTo>
                      <a:pt x="1801" y="824"/>
                      <a:pt x="1807" y="827"/>
                      <a:pt x="1808" y="829"/>
                    </a:cubicBezTo>
                    <a:cubicBezTo>
                      <a:pt x="1809" y="830"/>
                      <a:pt x="1806" y="834"/>
                      <a:pt x="1805" y="834"/>
                    </a:cubicBezTo>
                    <a:cubicBezTo>
                      <a:pt x="1804" y="834"/>
                      <a:pt x="1804" y="835"/>
                      <a:pt x="1804" y="836"/>
                    </a:cubicBezTo>
                    <a:cubicBezTo>
                      <a:pt x="1804" y="838"/>
                      <a:pt x="1805" y="838"/>
                      <a:pt x="1805" y="839"/>
                    </a:cubicBezTo>
                    <a:cubicBezTo>
                      <a:pt x="1804" y="843"/>
                      <a:pt x="1804" y="852"/>
                      <a:pt x="1802" y="854"/>
                    </a:cubicBezTo>
                    <a:cubicBezTo>
                      <a:pt x="1800" y="855"/>
                      <a:pt x="1800" y="857"/>
                      <a:pt x="1800" y="859"/>
                    </a:cubicBezTo>
                    <a:cubicBezTo>
                      <a:pt x="1800" y="863"/>
                      <a:pt x="1797" y="868"/>
                      <a:pt x="1794" y="871"/>
                    </a:cubicBezTo>
                    <a:cubicBezTo>
                      <a:pt x="1792" y="874"/>
                      <a:pt x="1793" y="887"/>
                      <a:pt x="1793" y="891"/>
                    </a:cubicBezTo>
                    <a:cubicBezTo>
                      <a:pt x="1796" y="889"/>
                      <a:pt x="1797" y="888"/>
                      <a:pt x="1794" y="885"/>
                    </a:cubicBezTo>
                    <a:cubicBezTo>
                      <a:pt x="1794" y="885"/>
                      <a:pt x="1795" y="883"/>
                      <a:pt x="1795" y="883"/>
                    </a:cubicBezTo>
                    <a:cubicBezTo>
                      <a:pt x="1795" y="881"/>
                      <a:pt x="1794" y="877"/>
                      <a:pt x="1795" y="875"/>
                    </a:cubicBezTo>
                    <a:cubicBezTo>
                      <a:pt x="1796" y="873"/>
                      <a:pt x="1798" y="870"/>
                      <a:pt x="1799" y="868"/>
                    </a:cubicBezTo>
                    <a:cubicBezTo>
                      <a:pt x="1801" y="865"/>
                      <a:pt x="1802" y="864"/>
                      <a:pt x="1804" y="862"/>
                    </a:cubicBezTo>
                    <a:cubicBezTo>
                      <a:pt x="1812" y="853"/>
                      <a:pt x="1820" y="829"/>
                      <a:pt x="1820" y="821"/>
                    </a:cubicBezTo>
                    <a:cubicBezTo>
                      <a:pt x="1820" y="801"/>
                      <a:pt x="1837" y="794"/>
                      <a:pt x="1837" y="776"/>
                    </a:cubicBezTo>
                    <a:cubicBezTo>
                      <a:pt x="1837" y="769"/>
                      <a:pt x="1837" y="764"/>
                      <a:pt x="1836" y="759"/>
                    </a:cubicBezTo>
                    <a:cubicBezTo>
                      <a:pt x="1830" y="760"/>
                      <a:pt x="1822" y="763"/>
                      <a:pt x="1820" y="765"/>
                    </a:cubicBezTo>
                    <a:cubicBezTo>
                      <a:pt x="1818" y="769"/>
                      <a:pt x="1813" y="765"/>
                      <a:pt x="1811" y="767"/>
                    </a:cubicBezTo>
                    <a:cubicBezTo>
                      <a:pt x="1804" y="775"/>
                      <a:pt x="1798" y="771"/>
                      <a:pt x="1793" y="764"/>
                    </a:cubicBezTo>
                    <a:cubicBezTo>
                      <a:pt x="1787" y="755"/>
                      <a:pt x="1769" y="758"/>
                      <a:pt x="1758" y="757"/>
                    </a:cubicBezTo>
                    <a:cubicBezTo>
                      <a:pt x="1751" y="757"/>
                      <a:pt x="1744" y="759"/>
                      <a:pt x="1739" y="759"/>
                    </a:cubicBezTo>
                    <a:cubicBezTo>
                      <a:pt x="1727" y="760"/>
                      <a:pt x="1729" y="756"/>
                      <a:pt x="1720" y="749"/>
                    </a:cubicBezTo>
                    <a:cubicBezTo>
                      <a:pt x="1717" y="746"/>
                      <a:pt x="1708" y="749"/>
                      <a:pt x="1707" y="746"/>
                    </a:cubicBezTo>
                    <a:cubicBezTo>
                      <a:pt x="1704" y="738"/>
                      <a:pt x="1706" y="742"/>
                      <a:pt x="1700" y="739"/>
                    </a:cubicBezTo>
                    <a:cubicBezTo>
                      <a:pt x="1692" y="735"/>
                      <a:pt x="1687" y="729"/>
                      <a:pt x="1677" y="730"/>
                    </a:cubicBezTo>
                    <a:cubicBezTo>
                      <a:pt x="1669" y="729"/>
                      <a:pt x="1657" y="725"/>
                      <a:pt x="1648" y="719"/>
                    </a:cubicBezTo>
                    <a:cubicBezTo>
                      <a:pt x="1648" y="719"/>
                      <a:pt x="1648" y="719"/>
                      <a:pt x="1648" y="719"/>
                    </a:cubicBezTo>
                    <a:cubicBezTo>
                      <a:pt x="1648" y="719"/>
                      <a:pt x="1648" y="719"/>
                      <a:pt x="1646" y="719"/>
                    </a:cubicBezTo>
                    <a:cubicBezTo>
                      <a:pt x="1641" y="719"/>
                      <a:pt x="1639" y="713"/>
                      <a:pt x="1635" y="711"/>
                    </a:cubicBezTo>
                    <a:cubicBezTo>
                      <a:pt x="1632" y="710"/>
                      <a:pt x="1633" y="707"/>
                      <a:pt x="1632" y="705"/>
                    </a:cubicBezTo>
                    <a:cubicBezTo>
                      <a:pt x="1631" y="699"/>
                      <a:pt x="1625" y="706"/>
                      <a:pt x="1625" y="699"/>
                    </a:cubicBezTo>
                    <a:cubicBezTo>
                      <a:pt x="1626" y="699"/>
                      <a:pt x="1629" y="697"/>
                      <a:pt x="1629" y="696"/>
                    </a:cubicBezTo>
                    <a:cubicBezTo>
                      <a:pt x="1629" y="692"/>
                      <a:pt x="1627" y="693"/>
                      <a:pt x="1627" y="689"/>
                    </a:cubicBezTo>
                    <a:cubicBezTo>
                      <a:pt x="1627" y="687"/>
                      <a:pt x="1624" y="685"/>
                      <a:pt x="1622" y="685"/>
                    </a:cubicBezTo>
                    <a:cubicBezTo>
                      <a:pt x="1619" y="685"/>
                      <a:pt x="1622" y="688"/>
                      <a:pt x="1618" y="687"/>
                    </a:cubicBezTo>
                    <a:cubicBezTo>
                      <a:pt x="1614" y="687"/>
                      <a:pt x="1619" y="683"/>
                      <a:pt x="1619" y="681"/>
                    </a:cubicBezTo>
                    <a:cubicBezTo>
                      <a:pt x="1619" y="678"/>
                      <a:pt x="1617" y="680"/>
                      <a:pt x="1616" y="677"/>
                    </a:cubicBezTo>
                    <a:cubicBezTo>
                      <a:pt x="1616" y="675"/>
                      <a:pt x="1616" y="674"/>
                      <a:pt x="1616" y="673"/>
                    </a:cubicBezTo>
                    <a:cubicBezTo>
                      <a:pt x="1616" y="673"/>
                      <a:pt x="1616" y="673"/>
                      <a:pt x="1616" y="673"/>
                    </a:cubicBezTo>
                    <a:cubicBezTo>
                      <a:pt x="1616" y="672"/>
                      <a:pt x="1616" y="672"/>
                      <a:pt x="1616" y="672"/>
                    </a:cubicBezTo>
                    <a:cubicBezTo>
                      <a:pt x="1616" y="672"/>
                      <a:pt x="1616" y="672"/>
                      <a:pt x="1616" y="672"/>
                    </a:cubicBezTo>
                    <a:cubicBezTo>
                      <a:pt x="1616" y="671"/>
                      <a:pt x="1615" y="671"/>
                      <a:pt x="1615" y="671"/>
                    </a:cubicBezTo>
                    <a:cubicBezTo>
                      <a:pt x="1614" y="668"/>
                      <a:pt x="1613" y="666"/>
                      <a:pt x="1613" y="662"/>
                    </a:cubicBezTo>
                    <a:cubicBezTo>
                      <a:pt x="1613" y="662"/>
                      <a:pt x="1613" y="663"/>
                      <a:pt x="1613" y="663"/>
                    </a:cubicBezTo>
                    <a:cubicBezTo>
                      <a:pt x="1608" y="646"/>
                      <a:pt x="1603" y="618"/>
                      <a:pt x="1603" y="612"/>
                    </a:cubicBezTo>
                    <a:cubicBezTo>
                      <a:pt x="1600" y="601"/>
                      <a:pt x="1590" y="597"/>
                      <a:pt x="1581" y="591"/>
                    </a:cubicBezTo>
                    <a:cubicBezTo>
                      <a:pt x="1578" y="588"/>
                      <a:pt x="1575" y="586"/>
                      <a:pt x="1572" y="583"/>
                    </a:cubicBezTo>
                    <a:cubicBezTo>
                      <a:pt x="1568" y="578"/>
                      <a:pt x="1566" y="572"/>
                      <a:pt x="1566" y="563"/>
                    </a:cubicBezTo>
                    <a:cubicBezTo>
                      <a:pt x="1566" y="560"/>
                      <a:pt x="1533" y="522"/>
                      <a:pt x="1529" y="510"/>
                    </a:cubicBezTo>
                    <a:cubicBezTo>
                      <a:pt x="1522" y="489"/>
                      <a:pt x="1505" y="476"/>
                      <a:pt x="1495" y="458"/>
                    </a:cubicBezTo>
                    <a:cubicBezTo>
                      <a:pt x="1491" y="450"/>
                      <a:pt x="1493" y="436"/>
                      <a:pt x="1486" y="431"/>
                    </a:cubicBezTo>
                    <a:cubicBezTo>
                      <a:pt x="1484" y="430"/>
                      <a:pt x="1468" y="417"/>
                      <a:pt x="1468" y="413"/>
                    </a:cubicBezTo>
                    <a:cubicBezTo>
                      <a:pt x="1466" y="410"/>
                      <a:pt x="1457" y="409"/>
                      <a:pt x="1453" y="405"/>
                    </a:cubicBezTo>
                    <a:cubicBezTo>
                      <a:pt x="1451" y="405"/>
                      <a:pt x="1448" y="406"/>
                      <a:pt x="1447" y="406"/>
                    </a:cubicBezTo>
                    <a:cubicBezTo>
                      <a:pt x="1447" y="406"/>
                      <a:pt x="1447" y="406"/>
                      <a:pt x="1447" y="406"/>
                    </a:cubicBezTo>
                    <a:cubicBezTo>
                      <a:pt x="1446" y="406"/>
                      <a:pt x="1446" y="406"/>
                      <a:pt x="1446" y="406"/>
                    </a:cubicBezTo>
                    <a:cubicBezTo>
                      <a:pt x="1446" y="406"/>
                      <a:pt x="1446" y="406"/>
                      <a:pt x="1446" y="406"/>
                    </a:cubicBezTo>
                    <a:cubicBezTo>
                      <a:pt x="1443" y="405"/>
                      <a:pt x="1444" y="404"/>
                      <a:pt x="1443" y="404"/>
                    </a:cubicBezTo>
                    <a:cubicBezTo>
                      <a:pt x="1443" y="403"/>
                      <a:pt x="1442" y="403"/>
                      <a:pt x="1442" y="403"/>
                    </a:cubicBezTo>
                    <a:cubicBezTo>
                      <a:pt x="1438" y="403"/>
                      <a:pt x="1430" y="405"/>
                      <a:pt x="1428" y="405"/>
                    </a:cubicBezTo>
                    <a:cubicBezTo>
                      <a:pt x="1427" y="405"/>
                      <a:pt x="1427" y="405"/>
                      <a:pt x="1427" y="405"/>
                    </a:cubicBezTo>
                    <a:cubicBezTo>
                      <a:pt x="1426" y="403"/>
                      <a:pt x="1428" y="397"/>
                      <a:pt x="1428" y="395"/>
                    </a:cubicBezTo>
                    <a:cubicBezTo>
                      <a:pt x="1428" y="394"/>
                      <a:pt x="1433" y="391"/>
                      <a:pt x="1431" y="390"/>
                    </a:cubicBezTo>
                    <a:cubicBezTo>
                      <a:pt x="1430" y="388"/>
                      <a:pt x="1429" y="390"/>
                      <a:pt x="1429" y="387"/>
                    </a:cubicBezTo>
                    <a:cubicBezTo>
                      <a:pt x="1429" y="385"/>
                      <a:pt x="1427" y="380"/>
                      <a:pt x="1430" y="380"/>
                    </a:cubicBezTo>
                    <a:cubicBezTo>
                      <a:pt x="1432" y="380"/>
                      <a:pt x="1436" y="391"/>
                      <a:pt x="1437" y="393"/>
                    </a:cubicBezTo>
                    <a:cubicBezTo>
                      <a:pt x="1440" y="395"/>
                      <a:pt x="1442" y="393"/>
                      <a:pt x="1445" y="395"/>
                    </a:cubicBezTo>
                    <a:cubicBezTo>
                      <a:pt x="1445" y="395"/>
                      <a:pt x="1445" y="395"/>
                      <a:pt x="1445" y="395"/>
                    </a:cubicBezTo>
                    <a:cubicBezTo>
                      <a:pt x="1446" y="395"/>
                      <a:pt x="1446" y="395"/>
                      <a:pt x="1446" y="395"/>
                    </a:cubicBezTo>
                    <a:cubicBezTo>
                      <a:pt x="1446" y="395"/>
                      <a:pt x="1446" y="395"/>
                      <a:pt x="1446" y="395"/>
                    </a:cubicBezTo>
                    <a:cubicBezTo>
                      <a:pt x="1446" y="395"/>
                      <a:pt x="1446" y="395"/>
                      <a:pt x="1446" y="395"/>
                    </a:cubicBezTo>
                    <a:cubicBezTo>
                      <a:pt x="1446" y="395"/>
                      <a:pt x="1446" y="395"/>
                      <a:pt x="1446" y="395"/>
                    </a:cubicBezTo>
                    <a:cubicBezTo>
                      <a:pt x="1446" y="395"/>
                      <a:pt x="1446" y="395"/>
                      <a:pt x="1446" y="395"/>
                    </a:cubicBezTo>
                    <a:cubicBezTo>
                      <a:pt x="1443" y="391"/>
                      <a:pt x="1441" y="386"/>
                      <a:pt x="1437" y="382"/>
                    </a:cubicBezTo>
                    <a:cubicBezTo>
                      <a:pt x="1428" y="372"/>
                      <a:pt x="1417" y="365"/>
                      <a:pt x="1401" y="369"/>
                    </a:cubicBezTo>
                    <a:cubicBezTo>
                      <a:pt x="1389" y="372"/>
                      <a:pt x="1388" y="364"/>
                      <a:pt x="1381" y="364"/>
                    </a:cubicBezTo>
                    <a:cubicBezTo>
                      <a:pt x="1371" y="364"/>
                      <a:pt x="1361" y="365"/>
                      <a:pt x="1349" y="364"/>
                    </a:cubicBezTo>
                    <a:cubicBezTo>
                      <a:pt x="1344" y="363"/>
                      <a:pt x="1345" y="360"/>
                      <a:pt x="1340" y="361"/>
                    </a:cubicBezTo>
                    <a:cubicBezTo>
                      <a:pt x="1337" y="361"/>
                      <a:pt x="1337" y="362"/>
                      <a:pt x="1336" y="363"/>
                    </a:cubicBezTo>
                    <a:cubicBezTo>
                      <a:pt x="1333" y="364"/>
                      <a:pt x="1331" y="366"/>
                      <a:pt x="1329" y="368"/>
                    </a:cubicBezTo>
                    <a:cubicBezTo>
                      <a:pt x="1329" y="370"/>
                      <a:pt x="1312" y="375"/>
                      <a:pt x="1309" y="376"/>
                    </a:cubicBezTo>
                    <a:cubicBezTo>
                      <a:pt x="1305" y="377"/>
                      <a:pt x="1305" y="385"/>
                      <a:pt x="1304" y="388"/>
                    </a:cubicBezTo>
                    <a:cubicBezTo>
                      <a:pt x="1302" y="392"/>
                      <a:pt x="1297" y="390"/>
                      <a:pt x="1294" y="393"/>
                    </a:cubicBezTo>
                    <a:cubicBezTo>
                      <a:pt x="1293" y="394"/>
                      <a:pt x="1291" y="400"/>
                      <a:pt x="1291" y="401"/>
                    </a:cubicBezTo>
                    <a:cubicBezTo>
                      <a:pt x="1286" y="405"/>
                      <a:pt x="1289" y="424"/>
                      <a:pt x="1291" y="431"/>
                    </a:cubicBezTo>
                    <a:cubicBezTo>
                      <a:pt x="1291" y="433"/>
                      <a:pt x="1292" y="433"/>
                      <a:pt x="1290" y="433"/>
                    </a:cubicBezTo>
                    <a:cubicBezTo>
                      <a:pt x="1289" y="433"/>
                      <a:pt x="1288" y="433"/>
                      <a:pt x="1286" y="433"/>
                    </a:cubicBezTo>
                    <a:cubicBezTo>
                      <a:pt x="1283" y="433"/>
                      <a:pt x="1283" y="433"/>
                      <a:pt x="1280" y="434"/>
                    </a:cubicBezTo>
                    <a:cubicBezTo>
                      <a:pt x="1278" y="435"/>
                      <a:pt x="1277" y="436"/>
                      <a:pt x="1275" y="438"/>
                    </a:cubicBezTo>
                    <a:cubicBezTo>
                      <a:pt x="1270" y="438"/>
                      <a:pt x="1270" y="448"/>
                      <a:pt x="1268" y="451"/>
                    </a:cubicBezTo>
                    <a:cubicBezTo>
                      <a:pt x="1265" y="456"/>
                      <a:pt x="1251" y="454"/>
                      <a:pt x="1246" y="452"/>
                    </a:cubicBezTo>
                    <a:cubicBezTo>
                      <a:pt x="1246" y="451"/>
                      <a:pt x="1245" y="451"/>
                      <a:pt x="1245" y="451"/>
                    </a:cubicBezTo>
                    <a:cubicBezTo>
                      <a:pt x="1240" y="448"/>
                      <a:pt x="1236" y="441"/>
                      <a:pt x="1232" y="439"/>
                    </a:cubicBezTo>
                    <a:cubicBezTo>
                      <a:pt x="1228" y="437"/>
                      <a:pt x="1227" y="437"/>
                      <a:pt x="1222" y="436"/>
                    </a:cubicBezTo>
                    <a:cubicBezTo>
                      <a:pt x="1210" y="435"/>
                      <a:pt x="1208" y="426"/>
                      <a:pt x="1199" y="418"/>
                    </a:cubicBezTo>
                    <a:cubicBezTo>
                      <a:pt x="1174" y="418"/>
                      <a:pt x="1176" y="404"/>
                      <a:pt x="1156" y="397"/>
                    </a:cubicBezTo>
                    <a:cubicBezTo>
                      <a:pt x="1148" y="394"/>
                      <a:pt x="1130" y="368"/>
                      <a:pt x="1128" y="357"/>
                    </a:cubicBezTo>
                    <a:cubicBezTo>
                      <a:pt x="1126" y="344"/>
                      <a:pt x="1130" y="332"/>
                      <a:pt x="1121" y="320"/>
                    </a:cubicBezTo>
                    <a:cubicBezTo>
                      <a:pt x="1120" y="317"/>
                      <a:pt x="1120" y="314"/>
                      <a:pt x="1117" y="314"/>
                    </a:cubicBezTo>
                    <a:cubicBezTo>
                      <a:pt x="1116" y="314"/>
                      <a:pt x="1116" y="314"/>
                      <a:pt x="1116" y="314"/>
                    </a:cubicBezTo>
                    <a:cubicBezTo>
                      <a:pt x="1112" y="314"/>
                      <a:pt x="1112" y="308"/>
                      <a:pt x="1111" y="306"/>
                    </a:cubicBezTo>
                    <a:cubicBezTo>
                      <a:pt x="1110" y="305"/>
                      <a:pt x="1110" y="305"/>
                      <a:pt x="1109" y="304"/>
                    </a:cubicBezTo>
                    <a:cubicBezTo>
                      <a:pt x="1106" y="297"/>
                      <a:pt x="1109" y="290"/>
                      <a:pt x="1103" y="286"/>
                    </a:cubicBezTo>
                    <a:cubicBezTo>
                      <a:pt x="1100" y="284"/>
                      <a:pt x="1104" y="282"/>
                      <a:pt x="1097" y="280"/>
                    </a:cubicBezTo>
                    <a:cubicBezTo>
                      <a:pt x="1092" y="266"/>
                      <a:pt x="1084" y="255"/>
                      <a:pt x="1068" y="250"/>
                    </a:cubicBezTo>
                    <a:cubicBezTo>
                      <a:pt x="1044" y="243"/>
                      <a:pt x="1045" y="225"/>
                      <a:pt x="1025" y="217"/>
                    </a:cubicBezTo>
                    <a:cubicBezTo>
                      <a:pt x="1018" y="214"/>
                      <a:pt x="1005" y="191"/>
                      <a:pt x="998" y="186"/>
                    </a:cubicBezTo>
                    <a:cubicBezTo>
                      <a:pt x="990" y="179"/>
                      <a:pt x="985" y="171"/>
                      <a:pt x="979" y="164"/>
                    </a:cubicBezTo>
                    <a:cubicBezTo>
                      <a:pt x="971" y="156"/>
                      <a:pt x="966" y="157"/>
                      <a:pt x="957" y="149"/>
                    </a:cubicBezTo>
                    <a:cubicBezTo>
                      <a:pt x="805" y="143"/>
                      <a:pt x="805" y="143"/>
                      <a:pt x="805" y="143"/>
                    </a:cubicBezTo>
                    <a:cubicBezTo>
                      <a:pt x="799" y="193"/>
                      <a:pt x="799" y="193"/>
                      <a:pt x="799" y="193"/>
                    </a:cubicBezTo>
                    <a:cubicBezTo>
                      <a:pt x="743" y="190"/>
                      <a:pt x="743" y="190"/>
                      <a:pt x="743" y="190"/>
                    </a:cubicBezTo>
                    <a:cubicBezTo>
                      <a:pt x="542" y="179"/>
                      <a:pt x="542" y="179"/>
                      <a:pt x="542" y="179"/>
                    </a:cubicBezTo>
                    <a:cubicBezTo>
                      <a:pt x="215" y="25"/>
                      <a:pt x="215" y="25"/>
                      <a:pt x="215" y="25"/>
                    </a:cubicBezTo>
                    <a:cubicBezTo>
                      <a:pt x="215" y="24"/>
                      <a:pt x="215" y="24"/>
                      <a:pt x="215" y="23"/>
                    </a:cubicBezTo>
                    <a:cubicBezTo>
                      <a:pt x="215" y="22"/>
                      <a:pt x="214" y="20"/>
                      <a:pt x="215" y="19"/>
                    </a:cubicBezTo>
                    <a:cubicBezTo>
                      <a:pt x="215" y="17"/>
                      <a:pt x="215" y="16"/>
                      <a:pt x="217" y="16"/>
                    </a:cubicBezTo>
                    <a:cubicBezTo>
                      <a:pt x="219" y="16"/>
                      <a:pt x="219" y="16"/>
                      <a:pt x="219" y="16"/>
                    </a:cubicBezTo>
                    <a:cubicBezTo>
                      <a:pt x="221" y="16"/>
                      <a:pt x="219" y="12"/>
                      <a:pt x="219" y="10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4" y="1"/>
                      <a:pt x="4" y="2"/>
                    </a:cubicBezTo>
                    <a:cubicBezTo>
                      <a:pt x="3" y="3"/>
                      <a:pt x="4" y="2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0" y="17"/>
                      <a:pt x="2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3" y="19"/>
                      <a:pt x="5" y="20"/>
                      <a:pt x="6" y="21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6"/>
                      <a:pt x="5" y="28"/>
                      <a:pt x="4" y="30"/>
                    </a:cubicBezTo>
                    <a:cubicBezTo>
                      <a:pt x="3" y="32"/>
                      <a:pt x="2" y="34"/>
                      <a:pt x="3" y="36"/>
                    </a:cubicBezTo>
                    <a:cubicBezTo>
                      <a:pt x="4" y="35"/>
                      <a:pt x="5" y="35"/>
                      <a:pt x="6" y="34"/>
                    </a:cubicBezTo>
                    <a:cubicBezTo>
                      <a:pt x="7" y="34"/>
                      <a:pt x="7" y="34"/>
                      <a:pt x="7" y="33"/>
                    </a:cubicBezTo>
                    <a:cubicBezTo>
                      <a:pt x="9" y="34"/>
                      <a:pt x="10" y="34"/>
                      <a:pt x="12" y="34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7"/>
                      <a:pt x="14" y="41"/>
                      <a:pt x="14" y="45"/>
                    </a:cubicBezTo>
                    <a:cubicBezTo>
                      <a:pt x="14" y="50"/>
                      <a:pt x="13" y="55"/>
                      <a:pt x="19" y="56"/>
                    </a:cubicBezTo>
                    <a:cubicBezTo>
                      <a:pt x="19" y="58"/>
                      <a:pt x="20" y="59"/>
                      <a:pt x="21" y="60"/>
                    </a:cubicBezTo>
                    <a:cubicBezTo>
                      <a:pt x="21" y="64"/>
                      <a:pt x="21" y="67"/>
                      <a:pt x="21" y="71"/>
                    </a:cubicBezTo>
                    <a:cubicBezTo>
                      <a:pt x="26" y="71"/>
                      <a:pt x="26" y="71"/>
                      <a:pt x="26" y="71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69"/>
                      <a:pt x="27" y="69"/>
                      <a:pt x="27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79"/>
                      <a:pt x="29" y="79"/>
                      <a:pt x="29" y="79"/>
                    </a:cubicBezTo>
                    <a:cubicBezTo>
                      <a:pt x="32" y="80"/>
                      <a:pt x="35" y="83"/>
                      <a:pt x="39" y="83"/>
                    </a:cubicBezTo>
                    <a:cubicBezTo>
                      <a:pt x="40" y="84"/>
                      <a:pt x="40" y="86"/>
                      <a:pt x="40" y="87"/>
                    </a:cubicBezTo>
                    <a:cubicBezTo>
                      <a:pt x="40" y="90"/>
                      <a:pt x="38" y="91"/>
                      <a:pt x="38" y="93"/>
                    </a:cubicBezTo>
                    <a:cubicBezTo>
                      <a:pt x="34" y="93"/>
                      <a:pt x="34" y="93"/>
                      <a:pt x="34" y="93"/>
                    </a:cubicBezTo>
                    <a:cubicBezTo>
                      <a:pt x="34" y="92"/>
                      <a:pt x="34" y="92"/>
                      <a:pt x="34" y="91"/>
                    </a:cubicBezTo>
                    <a:cubicBezTo>
                      <a:pt x="33" y="91"/>
                      <a:pt x="33" y="91"/>
                      <a:pt x="33" y="90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6" y="88"/>
                      <a:pt x="27" y="88"/>
                      <a:pt x="26" y="88"/>
                    </a:cubicBezTo>
                    <a:cubicBezTo>
                      <a:pt x="26" y="87"/>
                      <a:pt x="26" y="87"/>
                      <a:pt x="26" y="87"/>
                    </a:cubicBezTo>
                    <a:cubicBezTo>
                      <a:pt x="25" y="86"/>
                      <a:pt x="21" y="84"/>
                      <a:pt x="19" y="85"/>
                    </a:cubicBezTo>
                    <a:cubicBezTo>
                      <a:pt x="19" y="88"/>
                      <a:pt x="19" y="88"/>
                      <a:pt x="19" y="88"/>
                    </a:cubicBezTo>
                    <a:cubicBezTo>
                      <a:pt x="20" y="89"/>
                      <a:pt x="22" y="92"/>
                      <a:pt x="25" y="92"/>
                    </a:cubicBezTo>
                    <a:cubicBezTo>
                      <a:pt x="26" y="97"/>
                      <a:pt x="30" y="97"/>
                      <a:pt x="32" y="100"/>
                    </a:cubicBezTo>
                    <a:cubicBezTo>
                      <a:pt x="34" y="101"/>
                      <a:pt x="32" y="105"/>
                      <a:pt x="32" y="107"/>
                    </a:cubicBezTo>
                    <a:cubicBezTo>
                      <a:pt x="34" y="107"/>
                      <a:pt x="35" y="107"/>
                      <a:pt x="37" y="108"/>
                    </a:cubicBezTo>
                    <a:cubicBezTo>
                      <a:pt x="37" y="110"/>
                      <a:pt x="31" y="110"/>
                      <a:pt x="31" y="119"/>
                    </a:cubicBezTo>
                    <a:cubicBezTo>
                      <a:pt x="33" y="119"/>
                      <a:pt x="35" y="123"/>
                      <a:pt x="38" y="123"/>
                    </a:cubicBezTo>
                    <a:cubicBezTo>
                      <a:pt x="38" y="125"/>
                      <a:pt x="47" y="129"/>
                      <a:pt x="47" y="132"/>
                    </a:cubicBezTo>
                    <a:cubicBezTo>
                      <a:pt x="50" y="134"/>
                      <a:pt x="51" y="138"/>
                      <a:pt x="51" y="141"/>
                    </a:cubicBezTo>
                    <a:cubicBezTo>
                      <a:pt x="51" y="147"/>
                      <a:pt x="59" y="148"/>
                      <a:pt x="59" y="155"/>
                    </a:cubicBezTo>
                    <a:cubicBezTo>
                      <a:pt x="59" y="158"/>
                      <a:pt x="60" y="160"/>
                      <a:pt x="60" y="162"/>
                    </a:cubicBezTo>
                    <a:cubicBezTo>
                      <a:pt x="60" y="164"/>
                      <a:pt x="60" y="165"/>
                      <a:pt x="60" y="167"/>
                    </a:cubicBezTo>
                    <a:cubicBezTo>
                      <a:pt x="60" y="167"/>
                      <a:pt x="60" y="168"/>
                      <a:pt x="60" y="168"/>
                    </a:cubicBezTo>
                    <a:cubicBezTo>
                      <a:pt x="60" y="170"/>
                      <a:pt x="59" y="177"/>
                      <a:pt x="59" y="177"/>
                    </a:cubicBezTo>
                    <a:cubicBezTo>
                      <a:pt x="58" y="178"/>
                      <a:pt x="57" y="176"/>
                      <a:pt x="57" y="178"/>
                    </a:cubicBezTo>
                    <a:cubicBezTo>
                      <a:pt x="57" y="181"/>
                      <a:pt x="65" y="180"/>
                      <a:pt x="67" y="182"/>
                    </a:cubicBezTo>
                    <a:cubicBezTo>
                      <a:pt x="70" y="184"/>
                      <a:pt x="69" y="188"/>
                      <a:pt x="71" y="190"/>
                    </a:cubicBezTo>
                    <a:cubicBezTo>
                      <a:pt x="74" y="194"/>
                      <a:pt x="77" y="195"/>
                      <a:pt x="80" y="198"/>
                    </a:cubicBezTo>
                    <a:cubicBezTo>
                      <a:pt x="82" y="200"/>
                      <a:pt x="85" y="206"/>
                      <a:pt x="81" y="209"/>
                    </a:cubicBezTo>
                    <a:cubicBezTo>
                      <a:pt x="78" y="210"/>
                      <a:pt x="78" y="211"/>
                      <a:pt x="79" y="215"/>
                    </a:cubicBezTo>
                    <a:cubicBezTo>
                      <a:pt x="79" y="219"/>
                      <a:pt x="89" y="217"/>
                      <a:pt x="81" y="223"/>
                    </a:cubicBezTo>
                    <a:cubicBezTo>
                      <a:pt x="78" y="225"/>
                      <a:pt x="77" y="224"/>
                      <a:pt x="77" y="228"/>
                    </a:cubicBezTo>
                    <a:cubicBezTo>
                      <a:pt x="77" y="231"/>
                      <a:pt x="78" y="233"/>
                      <a:pt x="80" y="234"/>
                    </a:cubicBezTo>
                    <a:cubicBezTo>
                      <a:pt x="84" y="237"/>
                      <a:pt x="80" y="243"/>
                      <a:pt x="83" y="243"/>
                    </a:cubicBezTo>
                    <a:cubicBezTo>
                      <a:pt x="87" y="243"/>
                      <a:pt x="86" y="238"/>
                      <a:pt x="86" y="235"/>
                    </a:cubicBezTo>
                    <a:cubicBezTo>
                      <a:pt x="86" y="238"/>
                      <a:pt x="88" y="237"/>
                      <a:pt x="88" y="240"/>
                    </a:cubicBezTo>
                    <a:cubicBezTo>
                      <a:pt x="88" y="243"/>
                      <a:pt x="87" y="244"/>
                      <a:pt x="90" y="244"/>
                    </a:cubicBezTo>
                    <a:cubicBezTo>
                      <a:pt x="94" y="248"/>
                      <a:pt x="94" y="246"/>
                      <a:pt x="94" y="253"/>
                    </a:cubicBezTo>
                    <a:cubicBezTo>
                      <a:pt x="93" y="259"/>
                      <a:pt x="98" y="259"/>
                      <a:pt x="97" y="267"/>
                    </a:cubicBezTo>
                    <a:cubicBezTo>
                      <a:pt x="97" y="272"/>
                      <a:pt x="93" y="279"/>
                      <a:pt x="92" y="283"/>
                    </a:cubicBezTo>
                    <a:cubicBezTo>
                      <a:pt x="90" y="283"/>
                      <a:pt x="90" y="283"/>
                      <a:pt x="90" y="283"/>
                    </a:cubicBezTo>
                    <a:cubicBezTo>
                      <a:pt x="90" y="289"/>
                      <a:pt x="90" y="289"/>
                      <a:pt x="90" y="289"/>
                    </a:cubicBezTo>
                    <a:cubicBezTo>
                      <a:pt x="91" y="290"/>
                      <a:pt x="91" y="290"/>
                      <a:pt x="91" y="291"/>
                    </a:cubicBezTo>
                    <a:cubicBezTo>
                      <a:pt x="95" y="291"/>
                      <a:pt x="99" y="290"/>
                      <a:pt x="102" y="292"/>
                    </a:cubicBezTo>
                    <a:cubicBezTo>
                      <a:pt x="106" y="294"/>
                      <a:pt x="100" y="302"/>
                      <a:pt x="106" y="303"/>
                    </a:cubicBezTo>
                    <a:cubicBezTo>
                      <a:pt x="106" y="306"/>
                      <a:pt x="96" y="317"/>
                      <a:pt x="107" y="319"/>
                    </a:cubicBezTo>
                    <a:cubicBezTo>
                      <a:pt x="110" y="316"/>
                      <a:pt x="114" y="316"/>
                      <a:pt x="116" y="321"/>
                    </a:cubicBezTo>
                    <a:cubicBezTo>
                      <a:pt x="121" y="321"/>
                      <a:pt x="118" y="331"/>
                      <a:pt x="124" y="331"/>
                    </a:cubicBezTo>
                    <a:cubicBezTo>
                      <a:pt x="125" y="331"/>
                      <a:pt x="125" y="332"/>
                      <a:pt x="125" y="332"/>
                    </a:cubicBezTo>
                    <a:cubicBezTo>
                      <a:pt x="125" y="334"/>
                      <a:pt x="125" y="334"/>
                      <a:pt x="125" y="334"/>
                    </a:cubicBezTo>
                    <a:cubicBezTo>
                      <a:pt x="127" y="335"/>
                      <a:pt x="126" y="334"/>
                      <a:pt x="126" y="336"/>
                    </a:cubicBezTo>
                    <a:cubicBezTo>
                      <a:pt x="128" y="336"/>
                      <a:pt x="135" y="341"/>
                      <a:pt x="135" y="342"/>
                    </a:cubicBezTo>
                    <a:cubicBezTo>
                      <a:pt x="137" y="342"/>
                      <a:pt x="145" y="346"/>
                      <a:pt x="145" y="349"/>
                    </a:cubicBezTo>
                    <a:cubicBezTo>
                      <a:pt x="146" y="349"/>
                      <a:pt x="145" y="350"/>
                      <a:pt x="145" y="351"/>
                    </a:cubicBezTo>
                    <a:cubicBezTo>
                      <a:pt x="148" y="352"/>
                      <a:pt x="148" y="356"/>
                      <a:pt x="154" y="356"/>
                    </a:cubicBezTo>
                    <a:cubicBezTo>
                      <a:pt x="158" y="357"/>
                      <a:pt x="160" y="358"/>
                      <a:pt x="165" y="358"/>
                    </a:cubicBezTo>
                    <a:cubicBezTo>
                      <a:pt x="169" y="358"/>
                      <a:pt x="170" y="363"/>
                      <a:pt x="173" y="363"/>
                    </a:cubicBezTo>
                    <a:cubicBezTo>
                      <a:pt x="173" y="380"/>
                      <a:pt x="195" y="385"/>
                      <a:pt x="195" y="401"/>
                    </a:cubicBezTo>
                    <a:cubicBezTo>
                      <a:pt x="195" y="411"/>
                      <a:pt x="210" y="406"/>
                      <a:pt x="210" y="415"/>
                    </a:cubicBezTo>
                    <a:cubicBezTo>
                      <a:pt x="210" y="427"/>
                      <a:pt x="217" y="423"/>
                      <a:pt x="221" y="427"/>
                    </a:cubicBezTo>
                    <a:cubicBezTo>
                      <a:pt x="223" y="430"/>
                      <a:pt x="220" y="434"/>
                      <a:pt x="224" y="437"/>
                    </a:cubicBezTo>
                    <a:cubicBezTo>
                      <a:pt x="229" y="440"/>
                      <a:pt x="235" y="436"/>
                      <a:pt x="235" y="447"/>
                    </a:cubicBezTo>
                    <a:cubicBezTo>
                      <a:pt x="235" y="452"/>
                      <a:pt x="241" y="456"/>
                      <a:pt x="241" y="463"/>
                    </a:cubicBezTo>
                    <a:cubicBezTo>
                      <a:pt x="240" y="468"/>
                      <a:pt x="238" y="465"/>
                      <a:pt x="237" y="468"/>
                    </a:cubicBezTo>
                    <a:cubicBezTo>
                      <a:pt x="234" y="468"/>
                      <a:pt x="235" y="472"/>
                      <a:pt x="235" y="475"/>
                    </a:cubicBezTo>
                    <a:cubicBezTo>
                      <a:pt x="233" y="475"/>
                      <a:pt x="233" y="477"/>
                      <a:pt x="231" y="477"/>
                    </a:cubicBezTo>
                    <a:cubicBezTo>
                      <a:pt x="230" y="478"/>
                      <a:pt x="229" y="479"/>
                      <a:pt x="228" y="480"/>
                    </a:cubicBezTo>
                    <a:cubicBezTo>
                      <a:pt x="227" y="480"/>
                      <a:pt x="227" y="480"/>
                      <a:pt x="227" y="480"/>
                    </a:cubicBezTo>
                    <a:cubicBezTo>
                      <a:pt x="227" y="485"/>
                      <a:pt x="227" y="485"/>
                      <a:pt x="227" y="485"/>
                    </a:cubicBezTo>
                    <a:cubicBezTo>
                      <a:pt x="228" y="485"/>
                      <a:pt x="229" y="487"/>
                      <a:pt x="230" y="488"/>
                    </a:cubicBezTo>
                    <a:cubicBezTo>
                      <a:pt x="230" y="487"/>
                      <a:pt x="230" y="487"/>
                      <a:pt x="230" y="486"/>
                    </a:cubicBezTo>
                    <a:cubicBezTo>
                      <a:pt x="232" y="486"/>
                      <a:pt x="233" y="485"/>
                      <a:pt x="236" y="485"/>
                    </a:cubicBezTo>
                    <a:cubicBezTo>
                      <a:pt x="236" y="490"/>
                      <a:pt x="235" y="491"/>
                      <a:pt x="234" y="495"/>
                    </a:cubicBezTo>
                    <a:cubicBezTo>
                      <a:pt x="233" y="495"/>
                      <a:pt x="231" y="495"/>
                      <a:pt x="231" y="497"/>
                    </a:cubicBezTo>
                    <a:cubicBezTo>
                      <a:pt x="230" y="497"/>
                      <a:pt x="230" y="497"/>
                      <a:pt x="230" y="497"/>
                    </a:cubicBezTo>
                    <a:cubicBezTo>
                      <a:pt x="229" y="497"/>
                      <a:pt x="229" y="497"/>
                      <a:pt x="229" y="497"/>
                    </a:cubicBezTo>
                    <a:cubicBezTo>
                      <a:pt x="229" y="506"/>
                      <a:pt x="229" y="506"/>
                      <a:pt x="229" y="506"/>
                    </a:cubicBezTo>
                    <a:cubicBezTo>
                      <a:pt x="227" y="506"/>
                      <a:pt x="226" y="506"/>
                      <a:pt x="224" y="506"/>
                    </a:cubicBezTo>
                    <a:cubicBezTo>
                      <a:pt x="223" y="506"/>
                      <a:pt x="222" y="506"/>
                      <a:pt x="221" y="506"/>
                    </a:cubicBezTo>
                    <a:cubicBezTo>
                      <a:pt x="216" y="507"/>
                      <a:pt x="218" y="512"/>
                      <a:pt x="214" y="512"/>
                    </a:cubicBezTo>
                    <a:cubicBezTo>
                      <a:pt x="212" y="513"/>
                      <a:pt x="205" y="508"/>
                      <a:pt x="202" y="507"/>
                    </a:cubicBezTo>
                    <a:cubicBezTo>
                      <a:pt x="204" y="510"/>
                      <a:pt x="210" y="519"/>
                      <a:pt x="213" y="520"/>
                    </a:cubicBezTo>
                    <a:cubicBezTo>
                      <a:pt x="213" y="520"/>
                      <a:pt x="213" y="519"/>
                      <a:pt x="214" y="518"/>
                    </a:cubicBezTo>
                    <a:cubicBezTo>
                      <a:pt x="216" y="518"/>
                      <a:pt x="216" y="515"/>
                      <a:pt x="219" y="515"/>
                    </a:cubicBezTo>
                    <a:cubicBezTo>
                      <a:pt x="228" y="515"/>
                      <a:pt x="220" y="526"/>
                      <a:pt x="220" y="531"/>
                    </a:cubicBezTo>
                    <a:cubicBezTo>
                      <a:pt x="222" y="531"/>
                      <a:pt x="222" y="531"/>
                      <a:pt x="224" y="530"/>
                    </a:cubicBezTo>
                    <a:cubicBezTo>
                      <a:pt x="225" y="532"/>
                      <a:pt x="226" y="534"/>
                      <a:pt x="227" y="537"/>
                    </a:cubicBezTo>
                    <a:cubicBezTo>
                      <a:pt x="228" y="536"/>
                      <a:pt x="228" y="536"/>
                      <a:pt x="228" y="535"/>
                    </a:cubicBezTo>
                    <a:cubicBezTo>
                      <a:pt x="229" y="533"/>
                      <a:pt x="229" y="534"/>
                      <a:pt x="230" y="532"/>
                    </a:cubicBezTo>
                    <a:cubicBezTo>
                      <a:pt x="233" y="532"/>
                      <a:pt x="233" y="534"/>
                      <a:pt x="234" y="537"/>
                    </a:cubicBezTo>
                    <a:cubicBezTo>
                      <a:pt x="235" y="538"/>
                      <a:pt x="238" y="538"/>
                      <a:pt x="240" y="538"/>
                    </a:cubicBezTo>
                    <a:cubicBezTo>
                      <a:pt x="240" y="540"/>
                      <a:pt x="241" y="542"/>
                      <a:pt x="237" y="542"/>
                    </a:cubicBezTo>
                    <a:cubicBezTo>
                      <a:pt x="233" y="542"/>
                      <a:pt x="233" y="542"/>
                      <a:pt x="233" y="542"/>
                    </a:cubicBezTo>
                    <a:cubicBezTo>
                      <a:pt x="231" y="542"/>
                      <a:pt x="231" y="543"/>
                      <a:pt x="229" y="544"/>
                    </a:cubicBezTo>
                    <a:cubicBezTo>
                      <a:pt x="229" y="545"/>
                      <a:pt x="229" y="545"/>
                      <a:pt x="229" y="545"/>
                    </a:cubicBezTo>
                    <a:cubicBezTo>
                      <a:pt x="223" y="545"/>
                      <a:pt x="223" y="545"/>
                      <a:pt x="223" y="545"/>
                    </a:cubicBezTo>
                    <a:cubicBezTo>
                      <a:pt x="223" y="542"/>
                      <a:pt x="220" y="539"/>
                      <a:pt x="220" y="537"/>
                    </a:cubicBezTo>
                    <a:cubicBezTo>
                      <a:pt x="218" y="536"/>
                      <a:pt x="217" y="533"/>
                      <a:pt x="215" y="533"/>
                    </a:cubicBezTo>
                    <a:cubicBezTo>
                      <a:pt x="213" y="533"/>
                      <a:pt x="211" y="533"/>
                      <a:pt x="209" y="533"/>
                    </a:cubicBezTo>
                    <a:cubicBezTo>
                      <a:pt x="209" y="531"/>
                      <a:pt x="207" y="530"/>
                      <a:pt x="207" y="528"/>
                    </a:cubicBezTo>
                    <a:cubicBezTo>
                      <a:pt x="207" y="524"/>
                      <a:pt x="207" y="524"/>
                      <a:pt x="207" y="524"/>
                    </a:cubicBezTo>
                    <a:cubicBezTo>
                      <a:pt x="205" y="522"/>
                      <a:pt x="206" y="522"/>
                      <a:pt x="204" y="522"/>
                    </a:cubicBezTo>
                    <a:cubicBezTo>
                      <a:pt x="204" y="523"/>
                      <a:pt x="202" y="524"/>
                      <a:pt x="201" y="526"/>
                    </a:cubicBezTo>
                    <a:cubicBezTo>
                      <a:pt x="197" y="527"/>
                      <a:pt x="199" y="533"/>
                      <a:pt x="193" y="533"/>
                    </a:cubicBezTo>
                    <a:cubicBezTo>
                      <a:pt x="189" y="533"/>
                      <a:pt x="188" y="532"/>
                      <a:pt x="185" y="531"/>
                    </a:cubicBezTo>
                    <a:cubicBezTo>
                      <a:pt x="184" y="529"/>
                      <a:pt x="181" y="529"/>
                      <a:pt x="180" y="527"/>
                    </a:cubicBezTo>
                    <a:cubicBezTo>
                      <a:pt x="178" y="527"/>
                      <a:pt x="174" y="525"/>
                      <a:pt x="174" y="524"/>
                    </a:cubicBezTo>
                    <a:cubicBezTo>
                      <a:pt x="170" y="523"/>
                      <a:pt x="169" y="519"/>
                      <a:pt x="162" y="519"/>
                    </a:cubicBezTo>
                    <a:cubicBezTo>
                      <a:pt x="155" y="519"/>
                      <a:pt x="151" y="517"/>
                      <a:pt x="145" y="517"/>
                    </a:cubicBezTo>
                    <a:cubicBezTo>
                      <a:pt x="144" y="515"/>
                      <a:pt x="138" y="515"/>
                      <a:pt x="137" y="513"/>
                    </a:cubicBezTo>
                    <a:cubicBezTo>
                      <a:pt x="135" y="513"/>
                      <a:pt x="132" y="512"/>
                      <a:pt x="129" y="512"/>
                    </a:cubicBezTo>
                    <a:cubicBezTo>
                      <a:pt x="129" y="514"/>
                      <a:pt x="129" y="514"/>
                      <a:pt x="129" y="514"/>
                    </a:cubicBezTo>
                    <a:cubicBezTo>
                      <a:pt x="130" y="514"/>
                      <a:pt x="132" y="515"/>
                      <a:pt x="132" y="517"/>
                    </a:cubicBezTo>
                    <a:cubicBezTo>
                      <a:pt x="133" y="517"/>
                      <a:pt x="133" y="517"/>
                      <a:pt x="133" y="518"/>
                    </a:cubicBezTo>
                    <a:cubicBezTo>
                      <a:pt x="135" y="518"/>
                      <a:pt x="135" y="518"/>
                      <a:pt x="135" y="518"/>
                    </a:cubicBezTo>
                    <a:cubicBezTo>
                      <a:pt x="144" y="522"/>
                      <a:pt x="149" y="525"/>
                      <a:pt x="149" y="535"/>
                    </a:cubicBezTo>
                    <a:cubicBezTo>
                      <a:pt x="155" y="535"/>
                      <a:pt x="165" y="534"/>
                      <a:pt x="165" y="541"/>
                    </a:cubicBezTo>
                    <a:cubicBezTo>
                      <a:pt x="165" y="564"/>
                      <a:pt x="190" y="554"/>
                      <a:pt x="190" y="580"/>
                    </a:cubicBezTo>
                    <a:cubicBezTo>
                      <a:pt x="190" y="592"/>
                      <a:pt x="193" y="594"/>
                      <a:pt x="205" y="594"/>
                    </a:cubicBezTo>
                    <a:cubicBezTo>
                      <a:pt x="214" y="594"/>
                      <a:pt x="209" y="601"/>
                      <a:pt x="214" y="602"/>
                    </a:cubicBezTo>
                    <a:cubicBezTo>
                      <a:pt x="216" y="602"/>
                      <a:pt x="222" y="595"/>
                      <a:pt x="222" y="602"/>
                    </a:cubicBezTo>
                    <a:cubicBezTo>
                      <a:pt x="222" y="611"/>
                      <a:pt x="230" y="606"/>
                      <a:pt x="230" y="615"/>
                    </a:cubicBezTo>
                    <a:cubicBezTo>
                      <a:pt x="230" y="622"/>
                      <a:pt x="246" y="616"/>
                      <a:pt x="249" y="616"/>
                    </a:cubicBezTo>
                    <a:cubicBezTo>
                      <a:pt x="254" y="618"/>
                      <a:pt x="247" y="630"/>
                      <a:pt x="254" y="630"/>
                    </a:cubicBezTo>
                    <a:cubicBezTo>
                      <a:pt x="255" y="633"/>
                      <a:pt x="259" y="631"/>
                      <a:pt x="260" y="636"/>
                    </a:cubicBezTo>
                    <a:cubicBezTo>
                      <a:pt x="260" y="637"/>
                      <a:pt x="266" y="644"/>
                      <a:pt x="266" y="644"/>
                    </a:cubicBezTo>
                    <a:cubicBezTo>
                      <a:pt x="266" y="646"/>
                      <a:pt x="268" y="646"/>
                      <a:pt x="268" y="648"/>
                    </a:cubicBezTo>
                    <a:cubicBezTo>
                      <a:pt x="270" y="648"/>
                      <a:pt x="271" y="649"/>
                      <a:pt x="273" y="649"/>
                    </a:cubicBezTo>
                    <a:cubicBezTo>
                      <a:pt x="275" y="649"/>
                      <a:pt x="275" y="646"/>
                      <a:pt x="277" y="646"/>
                    </a:cubicBezTo>
                    <a:cubicBezTo>
                      <a:pt x="277" y="644"/>
                      <a:pt x="278" y="642"/>
                      <a:pt x="278" y="640"/>
                    </a:cubicBezTo>
                    <a:cubicBezTo>
                      <a:pt x="280" y="639"/>
                      <a:pt x="284" y="638"/>
                      <a:pt x="286" y="638"/>
                    </a:cubicBezTo>
                    <a:cubicBezTo>
                      <a:pt x="286" y="637"/>
                      <a:pt x="287" y="637"/>
                      <a:pt x="288" y="637"/>
                    </a:cubicBezTo>
                    <a:cubicBezTo>
                      <a:pt x="288" y="635"/>
                      <a:pt x="289" y="635"/>
                      <a:pt x="291" y="635"/>
                    </a:cubicBezTo>
                    <a:cubicBezTo>
                      <a:pt x="291" y="638"/>
                      <a:pt x="292" y="643"/>
                      <a:pt x="292" y="646"/>
                    </a:cubicBezTo>
                    <a:cubicBezTo>
                      <a:pt x="297" y="646"/>
                      <a:pt x="301" y="646"/>
                      <a:pt x="305" y="646"/>
                    </a:cubicBezTo>
                    <a:cubicBezTo>
                      <a:pt x="305" y="644"/>
                      <a:pt x="305" y="642"/>
                      <a:pt x="305" y="640"/>
                    </a:cubicBezTo>
                    <a:cubicBezTo>
                      <a:pt x="307" y="640"/>
                      <a:pt x="307" y="640"/>
                      <a:pt x="307" y="640"/>
                    </a:cubicBezTo>
                    <a:cubicBezTo>
                      <a:pt x="308" y="641"/>
                      <a:pt x="311" y="643"/>
                      <a:pt x="312" y="643"/>
                    </a:cubicBezTo>
                    <a:cubicBezTo>
                      <a:pt x="312" y="641"/>
                      <a:pt x="314" y="636"/>
                      <a:pt x="311" y="635"/>
                    </a:cubicBezTo>
                    <a:cubicBezTo>
                      <a:pt x="311" y="626"/>
                      <a:pt x="311" y="626"/>
                      <a:pt x="311" y="626"/>
                    </a:cubicBezTo>
                    <a:cubicBezTo>
                      <a:pt x="312" y="626"/>
                      <a:pt x="312" y="626"/>
                      <a:pt x="312" y="625"/>
                    </a:cubicBezTo>
                    <a:cubicBezTo>
                      <a:pt x="312" y="625"/>
                      <a:pt x="313" y="625"/>
                      <a:pt x="313" y="624"/>
                    </a:cubicBezTo>
                    <a:cubicBezTo>
                      <a:pt x="315" y="624"/>
                      <a:pt x="315" y="624"/>
                      <a:pt x="315" y="624"/>
                    </a:cubicBezTo>
                    <a:cubicBezTo>
                      <a:pt x="315" y="629"/>
                      <a:pt x="314" y="637"/>
                      <a:pt x="316" y="640"/>
                    </a:cubicBezTo>
                    <a:cubicBezTo>
                      <a:pt x="317" y="643"/>
                      <a:pt x="319" y="645"/>
                      <a:pt x="317" y="647"/>
                    </a:cubicBezTo>
                    <a:cubicBezTo>
                      <a:pt x="315" y="649"/>
                      <a:pt x="312" y="654"/>
                      <a:pt x="312" y="654"/>
                    </a:cubicBezTo>
                    <a:cubicBezTo>
                      <a:pt x="312" y="666"/>
                      <a:pt x="315" y="659"/>
                      <a:pt x="320" y="659"/>
                    </a:cubicBezTo>
                    <a:cubicBezTo>
                      <a:pt x="343" y="687"/>
                      <a:pt x="343" y="687"/>
                      <a:pt x="343" y="687"/>
                    </a:cubicBezTo>
                    <a:cubicBezTo>
                      <a:pt x="344" y="689"/>
                      <a:pt x="348" y="692"/>
                      <a:pt x="350" y="693"/>
                    </a:cubicBezTo>
                    <a:cubicBezTo>
                      <a:pt x="352" y="695"/>
                      <a:pt x="351" y="708"/>
                      <a:pt x="359" y="703"/>
                    </a:cubicBezTo>
                    <a:cubicBezTo>
                      <a:pt x="380" y="693"/>
                      <a:pt x="381" y="718"/>
                      <a:pt x="387" y="727"/>
                    </a:cubicBezTo>
                    <a:cubicBezTo>
                      <a:pt x="386" y="727"/>
                      <a:pt x="386" y="727"/>
                      <a:pt x="386" y="727"/>
                    </a:cubicBezTo>
                    <a:cubicBezTo>
                      <a:pt x="386" y="726"/>
                      <a:pt x="386" y="726"/>
                      <a:pt x="386" y="726"/>
                    </a:cubicBezTo>
                    <a:cubicBezTo>
                      <a:pt x="385" y="726"/>
                      <a:pt x="385" y="726"/>
                      <a:pt x="385" y="726"/>
                    </a:cubicBezTo>
                    <a:cubicBezTo>
                      <a:pt x="384" y="726"/>
                      <a:pt x="385" y="725"/>
                      <a:pt x="384" y="725"/>
                    </a:cubicBezTo>
                    <a:cubicBezTo>
                      <a:pt x="383" y="724"/>
                      <a:pt x="382" y="725"/>
                      <a:pt x="382" y="726"/>
                    </a:cubicBezTo>
                    <a:cubicBezTo>
                      <a:pt x="383" y="726"/>
                      <a:pt x="383" y="727"/>
                      <a:pt x="384" y="728"/>
                    </a:cubicBezTo>
                    <a:cubicBezTo>
                      <a:pt x="385" y="728"/>
                      <a:pt x="385" y="727"/>
                      <a:pt x="385" y="728"/>
                    </a:cubicBezTo>
                    <a:cubicBezTo>
                      <a:pt x="385" y="729"/>
                      <a:pt x="385" y="729"/>
                      <a:pt x="385" y="729"/>
                    </a:cubicBezTo>
                    <a:cubicBezTo>
                      <a:pt x="385" y="730"/>
                      <a:pt x="385" y="730"/>
                      <a:pt x="386" y="730"/>
                    </a:cubicBezTo>
                    <a:cubicBezTo>
                      <a:pt x="386" y="730"/>
                      <a:pt x="386" y="730"/>
                      <a:pt x="386" y="730"/>
                    </a:cubicBezTo>
                    <a:cubicBezTo>
                      <a:pt x="386" y="730"/>
                      <a:pt x="386" y="730"/>
                      <a:pt x="386" y="730"/>
                    </a:cubicBezTo>
                    <a:cubicBezTo>
                      <a:pt x="386" y="731"/>
                      <a:pt x="387" y="731"/>
                      <a:pt x="389" y="731"/>
                    </a:cubicBezTo>
                    <a:cubicBezTo>
                      <a:pt x="389" y="730"/>
                      <a:pt x="388" y="730"/>
                      <a:pt x="388" y="729"/>
                    </a:cubicBezTo>
                    <a:cubicBezTo>
                      <a:pt x="387" y="728"/>
                      <a:pt x="387" y="728"/>
                      <a:pt x="387" y="728"/>
                    </a:cubicBezTo>
                    <a:cubicBezTo>
                      <a:pt x="387" y="727"/>
                      <a:pt x="387" y="727"/>
                      <a:pt x="387" y="727"/>
                    </a:cubicBezTo>
                    <a:cubicBezTo>
                      <a:pt x="389" y="729"/>
                      <a:pt x="390" y="730"/>
                      <a:pt x="392" y="730"/>
                    </a:cubicBezTo>
                    <a:cubicBezTo>
                      <a:pt x="392" y="743"/>
                      <a:pt x="400" y="748"/>
                      <a:pt x="404" y="757"/>
                    </a:cubicBezTo>
                    <a:cubicBezTo>
                      <a:pt x="408" y="763"/>
                      <a:pt x="405" y="773"/>
                      <a:pt x="405" y="780"/>
                    </a:cubicBezTo>
                    <a:cubicBezTo>
                      <a:pt x="405" y="787"/>
                      <a:pt x="407" y="798"/>
                      <a:pt x="402" y="803"/>
                    </a:cubicBezTo>
                    <a:cubicBezTo>
                      <a:pt x="400" y="805"/>
                      <a:pt x="398" y="814"/>
                      <a:pt x="397" y="817"/>
                    </a:cubicBezTo>
                    <a:cubicBezTo>
                      <a:pt x="394" y="824"/>
                      <a:pt x="399" y="827"/>
                      <a:pt x="399" y="833"/>
                    </a:cubicBezTo>
                    <a:cubicBezTo>
                      <a:pt x="399" y="841"/>
                      <a:pt x="393" y="841"/>
                      <a:pt x="397" y="851"/>
                    </a:cubicBezTo>
                    <a:cubicBezTo>
                      <a:pt x="399" y="858"/>
                      <a:pt x="395" y="862"/>
                      <a:pt x="401" y="868"/>
                    </a:cubicBezTo>
                    <a:cubicBezTo>
                      <a:pt x="412" y="853"/>
                      <a:pt x="401" y="870"/>
                      <a:pt x="414" y="870"/>
                    </a:cubicBezTo>
                    <a:cubicBezTo>
                      <a:pt x="414" y="865"/>
                      <a:pt x="417" y="872"/>
                      <a:pt x="417" y="875"/>
                    </a:cubicBezTo>
                    <a:cubicBezTo>
                      <a:pt x="416" y="875"/>
                      <a:pt x="416" y="875"/>
                      <a:pt x="416" y="875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415" y="883"/>
                      <a:pt x="423" y="878"/>
                      <a:pt x="423" y="889"/>
                    </a:cubicBezTo>
                    <a:cubicBezTo>
                      <a:pt x="427" y="889"/>
                      <a:pt x="424" y="885"/>
                      <a:pt x="424" y="883"/>
                    </a:cubicBezTo>
                    <a:cubicBezTo>
                      <a:pt x="426" y="883"/>
                      <a:pt x="426" y="883"/>
                      <a:pt x="426" y="883"/>
                    </a:cubicBezTo>
                    <a:cubicBezTo>
                      <a:pt x="426" y="885"/>
                      <a:pt x="427" y="887"/>
                      <a:pt x="427" y="889"/>
                    </a:cubicBezTo>
                    <a:cubicBezTo>
                      <a:pt x="430" y="890"/>
                      <a:pt x="430" y="895"/>
                      <a:pt x="436" y="895"/>
                    </a:cubicBezTo>
                    <a:cubicBezTo>
                      <a:pt x="436" y="894"/>
                      <a:pt x="437" y="894"/>
                      <a:pt x="437" y="892"/>
                    </a:cubicBezTo>
                    <a:cubicBezTo>
                      <a:pt x="439" y="892"/>
                      <a:pt x="440" y="893"/>
                      <a:pt x="442" y="893"/>
                    </a:cubicBezTo>
                    <a:cubicBezTo>
                      <a:pt x="442" y="898"/>
                      <a:pt x="445" y="907"/>
                      <a:pt x="450" y="907"/>
                    </a:cubicBezTo>
                    <a:cubicBezTo>
                      <a:pt x="452" y="918"/>
                      <a:pt x="481" y="930"/>
                      <a:pt x="481" y="931"/>
                    </a:cubicBezTo>
                    <a:cubicBezTo>
                      <a:pt x="490" y="934"/>
                      <a:pt x="511" y="961"/>
                      <a:pt x="519" y="961"/>
                    </a:cubicBezTo>
                    <a:cubicBezTo>
                      <a:pt x="519" y="963"/>
                      <a:pt x="522" y="967"/>
                      <a:pt x="523" y="967"/>
                    </a:cubicBezTo>
                    <a:cubicBezTo>
                      <a:pt x="523" y="982"/>
                      <a:pt x="548" y="991"/>
                      <a:pt x="548" y="993"/>
                    </a:cubicBezTo>
                    <a:cubicBezTo>
                      <a:pt x="553" y="993"/>
                      <a:pt x="564" y="994"/>
                      <a:pt x="564" y="999"/>
                    </a:cubicBezTo>
                    <a:cubicBezTo>
                      <a:pt x="568" y="1000"/>
                      <a:pt x="573" y="1020"/>
                      <a:pt x="573" y="1023"/>
                    </a:cubicBezTo>
                    <a:cubicBezTo>
                      <a:pt x="577" y="1024"/>
                      <a:pt x="578" y="1028"/>
                      <a:pt x="578" y="1033"/>
                    </a:cubicBezTo>
                    <a:cubicBezTo>
                      <a:pt x="576" y="1034"/>
                      <a:pt x="583" y="1052"/>
                      <a:pt x="580" y="1054"/>
                    </a:cubicBezTo>
                    <a:cubicBezTo>
                      <a:pt x="577" y="1057"/>
                      <a:pt x="579" y="1065"/>
                      <a:pt x="582" y="1066"/>
                    </a:cubicBezTo>
                    <a:cubicBezTo>
                      <a:pt x="582" y="1067"/>
                      <a:pt x="583" y="1069"/>
                      <a:pt x="583" y="1070"/>
                    </a:cubicBezTo>
                    <a:cubicBezTo>
                      <a:pt x="584" y="1070"/>
                      <a:pt x="584" y="1070"/>
                      <a:pt x="584" y="1070"/>
                    </a:cubicBezTo>
                    <a:cubicBezTo>
                      <a:pt x="584" y="1099"/>
                      <a:pt x="617" y="1066"/>
                      <a:pt x="622" y="1064"/>
                    </a:cubicBezTo>
                    <a:cubicBezTo>
                      <a:pt x="622" y="1063"/>
                      <a:pt x="622" y="1063"/>
                      <a:pt x="622" y="1063"/>
                    </a:cubicBezTo>
                    <a:cubicBezTo>
                      <a:pt x="625" y="1063"/>
                      <a:pt x="626" y="1061"/>
                      <a:pt x="628" y="1061"/>
                    </a:cubicBezTo>
                    <a:cubicBezTo>
                      <a:pt x="629" y="1059"/>
                      <a:pt x="631" y="1058"/>
                      <a:pt x="632" y="1057"/>
                    </a:cubicBezTo>
                    <a:cubicBezTo>
                      <a:pt x="648" y="1030"/>
                      <a:pt x="656" y="1042"/>
                      <a:pt x="641" y="1005"/>
                    </a:cubicBezTo>
                    <a:cubicBezTo>
                      <a:pt x="639" y="1000"/>
                      <a:pt x="628" y="1000"/>
                      <a:pt x="626" y="988"/>
                    </a:cubicBezTo>
                    <a:cubicBezTo>
                      <a:pt x="625" y="981"/>
                      <a:pt x="625" y="979"/>
                      <a:pt x="619" y="975"/>
                    </a:cubicBezTo>
                    <a:cubicBezTo>
                      <a:pt x="614" y="972"/>
                      <a:pt x="610" y="967"/>
                      <a:pt x="610" y="964"/>
                    </a:cubicBezTo>
                    <a:cubicBezTo>
                      <a:pt x="609" y="955"/>
                      <a:pt x="600" y="958"/>
                      <a:pt x="594" y="942"/>
                    </a:cubicBezTo>
                    <a:cubicBezTo>
                      <a:pt x="587" y="936"/>
                      <a:pt x="581" y="937"/>
                      <a:pt x="579" y="924"/>
                    </a:cubicBezTo>
                    <a:cubicBezTo>
                      <a:pt x="579" y="921"/>
                      <a:pt x="575" y="922"/>
                      <a:pt x="573" y="922"/>
                    </a:cubicBezTo>
                    <a:cubicBezTo>
                      <a:pt x="563" y="921"/>
                      <a:pt x="564" y="923"/>
                      <a:pt x="566" y="925"/>
                    </a:cubicBezTo>
                    <a:cubicBezTo>
                      <a:pt x="571" y="928"/>
                      <a:pt x="572" y="935"/>
                      <a:pt x="566" y="936"/>
                    </a:cubicBezTo>
                    <a:cubicBezTo>
                      <a:pt x="564" y="936"/>
                      <a:pt x="564" y="938"/>
                      <a:pt x="564" y="940"/>
                    </a:cubicBezTo>
                    <a:cubicBezTo>
                      <a:pt x="564" y="948"/>
                      <a:pt x="569" y="941"/>
                      <a:pt x="571" y="943"/>
                    </a:cubicBezTo>
                    <a:cubicBezTo>
                      <a:pt x="573" y="944"/>
                      <a:pt x="566" y="953"/>
                      <a:pt x="564" y="952"/>
                    </a:cubicBezTo>
                    <a:cubicBezTo>
                      <a:pt x="556" y="949"/>
                      <a:pt x="559" y="943"/>
                      <a:pt x="557" y="937"/>
                    </a:cubicBezTo>
                    <a:cubicBezTo>
                      <a:pt x="538" y="925"/>
                      <a:pt x="531" y="895"/>
                      <a:pt x="528" y="895"/>
                    </a:cubicBezTo>
                    <a:cubicBezTo>
                      <a:pt x="518" y="895"/>
                      <a:pt x="540" y="874"/>
                      <a:pt x="533" y="862"/>
                    </a:cubicBezTo>
                    <a:cubicBezTo>
                      <a:pt x="528" y="852"/>
                      <a:pt x="523" y="845"/>
                      <a:pt x="516" y="835"/>
                    </a:cubicBezTo>
                    <a:cubicBezTo>
                      <a:pt x="503" y="818"/>
                      <a:pt x="516" y="795"/>
                      <a:pt x="496" y="786"/>
                    </a:cubicBezTo>
                    <a:cubicBezTo>
                      <a:pt x="489" y="782"/>
                      <a:pt x="485" y="756"/>
                      <a:pt x="481" y="749"/>
                    </a:cubicBezTo>
                    <a:cubicBezTo>
                      <a:pt x="473" y="736"/>
                      <a:pt x="495" y="723"/>
                      <a:pt x="484" y="726"/>
                    </a:cubicBezTo>
                    <a:cubicBezTo>
                      <a:pt x="477" y="728"/>
                      <a:pt x="475" y="685"/>
                      <a:pt x="467" y="678"/>
                    </a:cubicBezTo>
                    <a:cubicBezTo>
                      <a:pt x="464" y="676"/>
                      <a:pt x="459" y="662"/>
                      <a:pt x="456" y="658"/>
                    </a:cubicBezTo>
                    <a:cubicBezTo>
                      <a:pt x="453" y="653"/>
                      <a:pt x="440" y="642"/>
                      <a:pt x="439" y="641"/>
                    </a:cubicBezTo>
                    <a:cubicBezTo>
                      <a:pt x="436" y="640"/>
                      <a:pt x="432" y="636"/>
                      <a:pt x="432" y="641"/>
                    </a:cubicBezTo>
                    <a:cubicBezTo>
                      <a:pt x="432" y="649"/>
                      <a:pt x="433" y="647"/>
                      <a:pt x="438" y="650"/>
                    </a:cubicBezTo>
                    <a:cubicBezTo>
                      <a:pt x="445" y="655"/>
                      <a:pt x="429" y="667"/>
                      <a:pt x="445" y="669"/>
                    </a:cubicBezTo>
                    <a:cubicBezTo>
                      <a:pt x="455" y="670"/>
                      <a:pt x="455" y="681"/>
                      <a:pt x="445" y="680"/>
                    </a:cubicBezTo>
                    <a:cubicBezTo>
                      <a:pt x="439" y="680"/>
                      <a:pt x="436" y="672"/>
                      <a:pt x="433" y="668"/>
                    </a:cubicBezTo>
                    <a:cubicBezTo>
                      <a:pt x="430" y="664"/>
                      <a:pt x="424" y="665"/>
                      <a:pt x="424" y="658"/>
                    </a:cubicBezTo>
                    <a:cubicBezTo>
                      <a:pt x="424" y="656"/>
                      <a:pt x="424" y="651"/>
                      <a:pt x="425" y="649"/>
                    </a:cubicBezTo>
                    <a:cubicBezTo>
                      <a:pt x="428" y="646"/>
                      <a:pt x="427" y="641"/>
                      <a:pt x="425" y="638"/>
                    </a:cubicBezTo>
                    <a:cubicBezTo>
                      <a:pt x="421" y="632"/>
                      <a:pt x="420" y="634"/>
                      <a:pt x="420" y="626"/>
                    </a:cubicBezTo>
                    <a:cubicBezTo>
                      <a:pt x="418" y="619"/>
                      <a:pt x="409" y="613"/>
                      <a:pt x="404" y="606"/>
                    </a:cubicBezTo>
                    <a:cubicBezTo>
                      <a:pt x="401" y="602"/>
                      <a:pt x="397" y="570"/>
                      <a:pt x="392" y="569"/>
                    </a:cubicBezTo>
                    <a:cubicBezTo>
                      <a:pt x="362" y="566"/>
                      <a:pt x="364" y="537"/>
                      <a:pt x="359" y="516"/>
                    </a:cubicBezTo>
                    <a:cubicBezTo>
                      <a:pt x="359" y="516"/>
                      <a:pt x="359" y="516"/>
                      <a:pt x="359" y="516"/>
                    </a:cubicBezTo>
                    <a:cubicBezTo>
                      <a:pt x="359" y="514"/>
                      <a:pt x="358" y="512"/>
                      <a:pt x="358" y="511"/>
                    </a:cubicBezTo>
                    <a:cubicBezTo>
                      <a:pt x="357" y="509"/>
                      <a:pt x="356" y="507"/>
                      <a:pt x="355" y="505"/>
                    </a:cubicBezTo>
                    <a:cubicBezTo>
                      <a:pt x="351" y="498"/>
                      <a:pt x="349" y="486"/>
                      <a:pt x="349" y="477"/>
                    </a:cubicBezTo>
                    <a:cubicBezTo>
                      <a:pt x="349" y="469"/>
                      <a:pt x="325" y="469"/>
                      <a:pt x="325" y="446"/>
                    </a:cubicBezTo>
                    <a:cubicBezTo>
                      <a:pt x="325" y="429"/>
                      <a:pt x="315" y="422"/>
                      <a:pt x="315" y="430"/>
                    </a:cubicBezTo>
                    <a:cubicBezTo>
                      <a:pt x="315" y="436"/>
                      <a:pt x="312" y="416"/>
                      <a:pt x="305" y="412"/>
                    </a:cubicBezTo>
                    <a:cubicBezTo>
                      <a:pt x="291" y="405"/>
                      <a:pt x="308" y="425"/>
                      <a:pt x="295" y="412"/>
                    </a:cubicBezTo>
                    <a:cubicBezTo>
                      <a:pt x="287" y="404"/>
                      <a:pt x="301" y="405"/>
                      <a:pt x="301" y="395"/>
                    </a:cubicBezTo>
                    <a:cubicBezTo>
                      <a:pt x="301" y="391"/>
                      <a:pt x="289" y="400"/>
                      <a:pt x="289" y="377"/>
                    </a:cubicBezTo>
                    <a:cubicBezTo>
                      <a:pt x="279" y="368"/>
                      <a:pt x="260" y="337"/>
                      <a:pt x="252" y="332"/>
                    </a:cubicBezTo>
                    <a:cubicBezTo>
                      <a:pt x="246" y="329"/>
                      <a:pt x="242" y="324"/>
                      <a:pt x="237" y="320"/>
                    </a:cubicBezTo>
                    <a:cubicBezTo>
                      <a:pt x="233" y="315"/>
                      <a:pt x="222" y="321"/>
                      <a:pt x="221" y="315"/>
                    </a:cubicBezTo>
                    <a:cubicBezTo>
                      <a:pt x="221" y="308"/>
                      <a:pt x="224" y="305"/>
                      <a:pt x="223" y="298"/>
                    </a:cubicBezTo>
                    <a:cubicBezTo>
                      <a:pt x="223" y="294"/>
                      <a:pt x="214" y="314"/>
                      <a:pt x="214" y="300"/>
                    </a:cubicBezTo>
                    <a:cubicBezTo>
                      <a:pt x="214" y="291"/>
                      <a:pt x="196" y="290"/>
                      <a:pt x="213" y="280"/>
                    </a:cubicBezTo>
                    <a:cubicBezTo>
                      <a:pt x="215" y="278"/>
                      <a:pt x="205" y="279"/>
                      <a:pt x="205" y="273"/>
                    </a:cubicBezTo>
                    <a:cubicBezTo>
                      <a:pt x="205" y="238"/>
                      <a:pt x="203" y="230"/>
                      <a:pt x="203" y="192"/>
                    </a:cubicBezTo>
                    <a:cubicBezTo>
                      <a:pt x="203" y="183"/>
                      <a:pt x="198" y="196"/>
                      <a:pt x="196" y="193"/>
                    </a:cubicBezTo>
                    <a:cubicBezTo>
                      <a:pt x="189" y="187"/>
                      <a:pt x="192" y="169"/>
                      <a:pt x="192" y="158"/>
                    </a:cubicBezTo>
                    <a:cubicBezTo>
                      <a:pt x="192" y="158"/>
                      <a:pt x="192" y="157"/>
                      <a:pt x="192" y="157"/>
                    </a:cubicBezTo>
                    <a:cubicBezTo>
                      <a:pt x="192" y="157"/>
                      <a:pt x="192" y="156"/>
                      <a:pt x="192" y="156"/>
                    </a:cubicBezTo>
                    <a:cubicBezTo>
                      <a:pt x="192" y="155"/>
                      <a:pt x="192" y="154"/>
                      <a:pt x="192" y="154"/>
                    </a:cubicBezTo>
                    <a:cubicBezTo>
                      <a:pt x="192" y="152"/>
                      <a:pt x="192" y="151"/>
                      <a:pt x="193" y="150"/>
                    </a:cubicBezTo>
                    <a:cubicBezTo>
                      <a:pt x="193" y="150"/>
                      <a:pt x="193" y="150"/>
                      <a:pt x="193" y="150"/>
                    </a:cubicBezTo>
                    <a:cubicBezTo>
                      <a:pt x="193" y="147"/>
                      <a:pt x="193" y="145"/>
                      <a:pt x="194" y="143"/>
                    </a:cubicBezTo>
                    <a:cubicBezTo>
                      <a:pt x="194" y="143"/>
                      <a:pt x="194" y="142"/>
                      <a:pt x="194" y="142"/>
                    </a:cubicBezTo>
                    <a:cubicBezTo>
                      <a:pt x="194" y="141"/>
                      <a:pt x="194" y="141"/>
                      <a:pt x="194" y="140"/>
                    </a:cubicBezTo>
                    <a:cubicBezTo>
                      <a:pt x="194" y="140"/>
                      <a:pt x="195" y="140"/>
                      <a:pt x="195" y="140"/>
                    </a:cubicBezTo>
                    <a:cubicBezTo>
                      <a:pt x="195" y="139"/>
                      <a:pt x="195" y="139"/>
                      <a:pt x="195" y="138"/>
                    </a:cubicBezTo>
                    <a:cubicBezTo>
                      <a:pt x="196" y="138"/>
                      <a:pt x="196" y="138"/>
                      <a:pt x="196" y="137"/>
                    </a:cubicBezTo>
                    <a:cubicBezTo>
                      <a:pt x="196" y="137"/>
                      <a:pt x="196" y="136"/>
                      <a:pt x="197" y="136"/>
                    </a:cubicBezTo>
                    <a:cubicBezTo>
                      <a:pt x="197" y="136"/>
                      <a:pt x="197" y="135"/>
                      <a:pt x="197" y="135"/>
                    </a:cubicBezTo>
                    <a:cubicBezTo>
                      <a:pt x="197" y="135"/>
                      <a:pt x="198" y="134"/>
                      <a:pt x="198" y="134"/>
                    </a:cubicBezTo>
                    <a:cubicBezTo>
                      <a:pt x="198" y="134"/>
                      <a:pt x="198" y="134"/>
                      <a:pt x="198" y="133"/>
                    </a:cubicBezTo>
                    <a:cubicBezTo>
                      <a:pt x="199" y="132"/>
                      <a:pt x="200" y="131"/>
                      <a:pt x="201" y="130"/>
                    </a:cubicBezTo>
                    <a:cubicBezTo>
                      <a:pt x="201" y="130"/>
                      <a:pt x="201" y="130"/>
                      <a:pt x="201" y="130"/>
                    </a:cubicBezTo>
                    <a:cubicBezTo>
                      <a:pt x="202" y="129"/>
                      <a:pt x="203" y="127"/>
                      <a:pt x="204" y="126"/>
                    </a:cubicBezTo>
                    <a:cubicBezTo>
                      <a:pt x="205" y="126"/>
                      <a:pt x="205" y="126"/>
                      <a:pt x="205" y="126"/>
                    </a:cubicBezTo>
                    <a:cubicBezTo>
                      <a:pt x="205" y="125"/>
                      <a:pt x="205" y="125"/>
                      <a:pt x="206" y="125"/>
                    </a:cubicBezTo>
                    <a:cubicBezTo>
                      <a:pt x="206" y="124"/>
                      <a:pt x="206" y="124"/>
                      <a:pt x="206" y="124"/>
                    </a:cubicBezTo>
                    <a:cubicBezTo>
                      <a:pt x="206" y="124"/>
                      <a:pt x="206" y="123"/>
                      <a:pt x="207" y="123"/>
                    </a:cubicBezTo>
                    <a:cubicBezTo>
                      <a:pt x="207" y="123"/>
                      <a:pt x="207" y="122"/>
                      <a:pt x="207" y="122"/>
                    </a:cubicBezTo>
                    <a:cubicBezTo>
                      <a:pt x="207" y="122"/>
                      <a:pt x="207" y="122"/>
                      <a:pt x="208" y="121"/>
                    </a:cubicBezTo>
                    <a:cubicBezTo>
                      <a:pt x="208" y="121"/>
                      <a:pt x="208" y="121"/>
                      <a:pt x="208" y="120"/>
                    </a:cubicBezTo>
                    <a:cubicBezTo>
                      <a:pt x="208" y="120"/>
                      <a:pt x="208" y="120"/>
                      <a:pt x="208" y="119"/>
                    </a:cubicBezTo>
                    <a:cubicBezTo>
                      <a:pt x="209" y="119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12" y="118"/>
                      <a:pt x="215" y="118"/>
                      <a:pt x="217" y="118"/>
                    </a:cubicBezTo>
                    <a:cubicBezTo>
                      <a:pt x="219" y="118"/>
                      <a:pt x="222" y="109"/>
                      <a:pt x="226" y="115"/>
                    </a:cubicBezTo>
                    <a:cubicBezTo>
                      <a:pt x="230" y="121"/>
                      <a:pt x="240" y="130"/>
                      <a:pt x="244" y="133"/>
                    </a:cubicBezTo>
                    <a:cubicBezTo>
                      <a:pt x="249" y="136"/>
                      <a:pt x="257" y="129"/>
                      <a:pt x="257" y="139"/>
                    </a:cubicBezTo>
                    <a:cubicBezTo>
                      <a:pt x="283" y="163"/>
                      <a:pt x="270" y="112"/>
                      <a:pt x="286" y="128"/>
                    </a:cubicBezTo>
                    <a:cubicBezTo>
                      <a:pt x="296" y="140"/>
                      <a:pt x="306" y="135"/>
                      <a:pt x="306" y="155"/>
                    </a:cubicBezTo>
                    <a:cubicBezTo>
                      <a:pt x="306" y="178"/>
                      <a:pt x="359" y="161"/>
                      <a:pt x="359" y="181"/>
                    </a:cubicBezTo>
                    <a:cubicBezTo>
                      <a:pt x="359" y="199"/>
                      <a:pt x="351" y="211"/>
                      <a:pt x="351" y="232"/>
                    </a:cubicBezTo>
                    <a:cubicBezTo>
                      <a:pt x="351" y="242"/>
                      <a:pt x="368" y="254"/>
                      <a:pt x="367" y="267"/>
                    </a:cubicBezTo>
                    <a:cubicBezTo>
                      <a:pt x="366" y="280"/>
                      <a:pt x="377" y="312"/>
                      <a:pt x="386" y="329"/>
                    </a:cubicBezTo>
                    <a:cubicBezTo>
                      <a:pt x="396" y="348"/>
                      <a:pt x="404" y="354"/>
                      <a:pt x="404" y="376"/>
                    </a:cubicBezTo>
                    <a:cubicBezTo>
                      <a:pt x="404" y="376"/>
                      <a:pt x="401" y="363"/>
                      <a:pt x="401" y="383"/>
                    </a:cubicBezTo>
                    <a:cubicBezTo>
                      <a:pt x="401" y="386"/>
                      <a:pt x="410" y="384"/>
                      <a:pt x="414" y="384"/>
                    </a:cubicBezTo>
                    <a:cubicBezTo>
                      <a:pt x="428" y="384"/>
                      <a:pt x="417" y="402"/>
                      <a:pt x="421" y="413"/>
                    </a:cubicBezTo>
                    <a:cubicBezTo>
                      <a:pt x="423" y="418"/>
                      <a:pt x="435" y="442"/>
                      <a:pt x="440" y="442"/>
                    </a:cubicBezTo>
                    <a:cubicBezTo>
                      <a:pt x="445" y="442"/>
                      <a:pt x="453" y="438"/>
                      <a:pt x="445" y="452"/>
                    </a:cubicBezTo>
                    <a:cubicBezTo>
                      <a:pt x="441" y="458"/>
                      <a:pt x="458" y="456"/>
                      <a:pt x="458" y="468"/>
                    </a:cubicBezTo>
                    <a:cubicBezTo>
                      <a:pt x="458" y="488"/>
                      <a:pt x="478" y="480"/>
                      <a:pt x="485" y="495"/>
                    </a:cubicBezTo>
                    <a:cubicBezTo>
                      <a:pt x="487" y="498"/>
                      <a:pt x="493" y="503"/>
                      <a:pt x="495" y="506"/>
                    </a:cubicBezTo>
                    <a:cubicBezTo>
                      <a:pt x="506" y="529"/>
                      <a:pt x="527" y="535"/>
                      <a:pt x="537" y="537"/>
                    </a:cubicBezTo>
                    <a:cubicBezTo>
                      <a:pt x="523" y="516"/>
                      <a:pt x="551" y="543"/>
                      <a:pt x="553" y="541"/>
                    </a:cubicBezTo>
                    <a:cubicBezTo>
                      <a:pt x="563" y="550"/>
                      <a:pt x="573" y="548"/>
                      <a:pt x="566" y="550"/>
                    </a:cubicBezTo>
                    <a:cubicBezTo>
                      <a:pt x="563" y="551"/>
                      <a:pt x="556" y="560"/>
                      <a:pt x="561" y="563"/>
                    </a:cubicBezTo>
                    <a:cubicBezTo>
                      <a:pt x="576" y="573"/>
                      <a:pt x="555" y="560"/>
                      <a:pt x="566" y="582"/>
                    </a:cubicBezTo>
                    <a:cubicBezTo>
                      <a:pt x="571" y="592"/>
                      <a:pt x="567" y="604"/>
                      <a:pt x="574" y="611"/>
                    </a:cubicBezTo>
                    <a:cubicBezTo>
                      <a:pt x="578" y="614"/>
                      <a:pt x="589" y="623"/>
                      <a:pt x="593" y="626"/>
                    </a:cubicBezTo>
                    <a:cubicBezTo>
                      <a:pt x="602" y="632"/>
                      <a:pt x="604" y="631"/>
                      <a:pt x="611" y="630"/>
                    </a:cubicBezTo>
                    <a:cubicBezTo>
                      <a:pt x="618" y="629"/>
                      <a:pt x="618" y="650"/>
                      <a:pt x="628" y="655"/>
                    </a:cubicBezTo>
                    <a:cubicBezTo>
                      <a:pt x="642" y="662"/>
                      <a:pt x="620" y="667"/>
                      <a:pt x="636" y="677"/>
                    </a:cubicBezTo>
                    <a:cubicBezTo>
                      <a:pt x="639" y="678"/>
                      <a:pt x="645" y="681"/>
                      <a:pt x="647" y="681"/>
                    </a:cubicBezTo>
                    <a:cubicBezTo>
                      <a:pt x="651" y="681"/>
                      <a:pt x="650" y="670"/>
                      <a:pt x="656" y="673"/>
                    </a:cubicBezTo>
                    <a:cubicBezTo>
                      <a:pt x="659" y="675"/>
                      <a:pt x="661" y="677"/>
                      <a:pt x="662" y="678"/>
                    </a:cubicBezTo>
                    <a:cubicBezTo>
                      <a:pt x="662" y="678"/>
                      <a:pt x="662" y="678"/>
                      <a:pt x="662" y="677"/>
                    </a:cubicBezTo>
                    <a:cubicBezTo>
                      <a:pt x="664" y="676"/>
                      <a:pt x="667" y="682"/>
                      <a:pt x="669" y="684"/>
                    </a:cubicBezTo>
                    <a:cubicBezTo>
                      <a:pt x="672" y="686"/>
                      <a:pt x="677" y="696"/>
                      <a:pt x="680" y="703"/>
                    </a:cubicBezTo>
                    <a:cubicBezTo>
                      <a:pt x="681" y="704"/>
                      <a:pt x="681" y="705"/>
                      <a:pt x="681" y="706"/>
                    </a:cubicBezTo>
                    <a:cubicBezTo>
                      <a:pt x="681" y="706"/>
                      <a:pt x="681" y="706"/>
                      <a:pt x="682" y="706"/>
                    </a:cubicBezTo>
                    <a:cubicBezTo>
                      <a:pt x="682" y="707"/>
                      <a:pt x="682" y="707"/>
                      <a:pt x="682" y="707"/>
                    </a:cubicBezTo>
                    <a:cubicBezTo>
                      <a:pt x="682" y="708"/>
                      <a:pt x="682" y="708"/>
                      <a:pt x="682" y="708"/>
                    </a:cubicBezTo>
                    <a:cubicBezTo>
                      <a:pt x="683" y="709"/>
                      <a:pt x="683" y="710"/>
                      <a:pt x="683" y="710"/>
                    </a:cubicBezTo>
                    <a:cubicBezTo>
                      <a:pt x="683" y="717"/>
                      <a:pt x="682" y="716"/>
                      <a:pt x="688" y="716"/>
                    </a:cubicBezTo>
                    <a:cubicBezTo>
                      <a:pt x="698" y="716"/>
                      <a:pt x="692" y="722"/>
                      <a:pt x="692" y="727"/>
                    </a:cubicBezTo>
                    <a:cubicBezTo>
                      <a:pt x="692" y="731"/>
                      <a:pt x="696" y="737"/>
                      <a:pt x="698" y="741"/>
                    </a:cubicBezTo>
                    <a:cubicBezTo>
                      <a:pt x="699" y="742"/>
                      <a:pt x="688" y="741"/>
                      <a:pt x="687" y="734"/>
                    </a:cubicBezTo>
                    <a:cubicBezTo>
                      <a:pt x="687" y="731"/>
                      <a:pt x="688" y="725"/>
                      <a:pt x="686" y="723"/>
                    </a:cubicBezTo>
                    <a:cubicBezTo>
                      <a:pt x="681" y="717"/>
                      <a:pt x="680" y="719"/>
                      <a:pt x="680" y="726"/>
                    </a:cubicBezTo>
                    <a:cubicBezTo>
                      <a:pt x="680" y="729"/>
                      <a:pt x="677" y="729"/>
                      <a:pt x="675" y="731"/>
                    </a:cubicBezTo>
                    <a:cubicBezTo>
                      <a:pt x="669" y="736"/>
                      <a:pt x="673" y="742"/>
                      <a:pt x="668" y="745"/>
                    </a:cubicBezTo>
                    <a:cubicBezTo>
                      <a:pt x="664" y="747"/>
                      <a:pt x="661" y="745"/>
                      <a:pt x="658" y="749"/>
                    </a:cubicBezTo>
                    <a:cubicBezTo>
                      <a:pt x="653" y="753"/>
                      <a:pt x="654" y="764"/>
                      <a:pt x="661" y="758"/>
                    </a:cubicBezTo>
                    <a:cubicBezTo>
                      <a:pt x="664" y="756"/>
                      <a:pt x="662" y="765"/>
                      <a:pt x="661" y="766"/>
                    </a:cubicBezTo>
                    <a:cubicBezTo>
                      <a:pt x="660" y="768"/>
                      <a:pt x="656" y="769"/>
                      <a:pt x="654" y="771"/>
                    </a:cubicBezTo>
                    <a:cubicBezTo>
                      <a:pt x="657" y="773"/>
                      <a:pt x="659" y="773"/>
                      <a:pt x="662" y="775"/>
                    </a:cubicBezTo>
                    <a:cubicBezTo>
                      <a:pt x="666" y="780"/>
                      <a:pt x="650" y="781"/>
                      <a:pt x="659" y="787"/>
                    </a:cubicBezTo>
                    <a:cubicBezTo>
                      <a:pt x="662" y="789"/>
                      <a:pt x="667" y="791"/>
                      <a:pt x="667" y="787"/>
                    </a:cubicBezTo>
                    <a:cubicBezTo>
                      <a:pt x="667" y="785"/>
                      <a:pt x="671" y="791"/>
                      <a:pt x="673" y="792"/>
                    </a:cubicBezTo>
                    <a:cubicBezTo>
                      <a:pt x="685" y="795"/>
                      <a:pt x="698" y="806"/>
                      <a:pt x="709" y="811"/>
                    </a:cubicBezTo>
                    <a:cubicBezTo>
                      <a:pt x="714" y="813"/>
                      <a:pt x="712" y="818"/>
                      <a:pt x="718" y="819"/>
                    </a:cubicBezTo>
                    <a:cubicBezTo>
                      <a:pt x="721" y="819"/>
                      <a:pt x="714" y="808"/>
                      <a:pt x="714" y="804"/>
                    </a:cubicBezTo>
                    <a:cubicBezTo>
                      <a:pt x="714" y="792"/>
                      <a:pt x="723" y="806"/>
                      <a:pt x="724" y="809"/>
                    </a:cubicBezTo>
                    <a:cubicBezTo>
                      <a:pt x="730" y="821"/>
                      <a:pt x="719" y="827"/>
                      <a:pt x="737" y="827"/>
                    </a:cubicBezTo>
                    <a:cubicBezTo>
                      <a:pt x="743" y="827"/>
                      <a:pt x="753" y="834"/>
                      <a:pt x="755" y="837"/>
                    </a:cubicBezTo>
                    <a:cubicBezTo>
                      <a:pt x="757" y="842"/>
                      <a:pt x="756" y="849"/>
                      <a:pt x="761" y="851"/>
                    </a:cubicBezTo>
                    <a:cubicBezTo>
                      <a:pt x="772" y="854"/>
                      <a:pt x="759" y="846"/>
                      <a:pt x="760" y="843"/>
                    </a:cubicBezTo>
                    <a:cubicBezTo>
                      <a:pt x="762" y="830"/>
                      <a:pt x="765" y="838"/>
                      <a:pt x="769" y="845"/>
                    </a:cubicBezTo>
                    <a:cubicBezTo>
                      <a:pt x="771" y="847"/>
                      <a:pt x="774" y="860"/>
                      <a:pt x="775" y="860"/>
                    </a:cubicBezTo>
                    <a:cubicBezTo>
                      <a:pt x="780" y="861"/>
                      <a:pt x="772" y="867"/>
                      <a:pt x="778" y="872"/>
                    </a:cubicBezTo>
                    <a:cubicBezTo>
                      <a:pt x="778" y="873"/>
                      <a:pt x="782" y="879"/>
                      <a:pt x="782" y="879"/>
                    </a:cubicBezTo>
                    <a:cubicBezTo>
                      <a:pt x="783" y="884"/>
                      <a:pt x="787" y="886"/>
                      <a:pt x="791" y="891"/>
                    </a:cubicBezTo>
                    <a:cubicBezTo>
                      <a:pt x="797" y="900"/>
                      <a:pt x="812" y="903"/>
                      <a:pt x="814" y="913"/>
                    </a:cubicBezTo>
                    <a:cubicBezTo>
                      <a:pt x="815" y="918"/>
                      <a:pt x="825" y="933"/>
                      <a:pt x="829" y="933"/>
                    </a:cubicBezTo>
                    <a:cubicBezTo>
                      <a:pt x="837" y="925"/>
                      <a:pt x="824" y="920"/>
                      <a:pt x="833" y="912"/>
                    </a:cubicBezTo>
                    <a:cubicBezTo>
                      <a:pt x="837" y="908"/>
                      <a:pt x="845" y="931"/>
                      <a:pt x="845" y="932"/>
                    </a:cubicBezTo>
                    <a:cubicBezTo>
                      <a:pt x="849" y="954"/>
                      <a:pt x="862" y="944"/>
                      <a:pt x="870" y="954"/>
                    </a:cubicBezTo>
                    <a:cubicBezTo>
                      <a:pt x="876" y="963"/>
                      <a:pt x="872" y="979"/>
                      <a:pt x="888" y="982"/>
                    </a:cubicBezTo>
                    <a:cubicBezTo>
                      <a:pt x="898" y="984"/>
                      <a:pt x="902" y="1029"/>
                      <a:pt x="925" y="1036"/>
                    </a:cubicBezTo>
                    <a:cubicBezTo>
                      <a:pt x="942" y="1042"/>
                      <a:pt x="931" y="1050"/>
                      <a:pt x="941" y="1058"/>
                    </a:cubicBezTo>
                    <a:cubicBezTo>
                      <a:pt x="951" y="1068"/>
                      <a:pt x="954" y="1071"/>
                      <a:pt x="963" y="1081"/>
                    </a:cubicBezTo>
                    <a:cubicBezTo>
                      <a:pt x="963" y="1083"/>
                      <a:pt x="963" y="1084"/>
                      <a:pt x="964" y="1085"/>
                    </a:cubicBezTo>
                    <a:cubicBezTo>
                      <a:pt x="964" y="1085"/>
                      <a:pt x="964" y="1085"/>
                      <a:pt x="964" y="1085"/>
                    </a:cubicBezTo>
                    <a:cubicBezTo>
                      <a:pt x="964" y="1085"/>
                      <a:pt x="964" y="1085"/>
                      <a:pt x="964" y="1085"/>
                    </a:cubicBezTo>
                    <a:cubicBezTo>
                      <a:pt x="964" y="1086"/>
                      <a:pt x="964" y="1086"/>
                      <a:pt x="964" y="1086"/>
                    </a:cubicBezTo>
                    <a:cubicBezTo>
                      <a:pt x="964" y="1086"/>
                      <a:pt x="964" y="1086"/>
                      <a:pt x="964" y="1087"/>
                    </a:cubicBezTo>
                    <a:cubicBezTo>
                      <a:pt x="965" y="1087"/>
                      <a:pt x="965" y="1087"/>
                      <a:pt x="965" y="1087"/>
                    </a:cubicBezTo>
                    <a:cubicBezTo>
                      <a:pt x="965" y="1088"/>
                      <a:pt x="965" y="1088"/>
                      <a:pt x="966" y="1088"/>
                    </a:cubicBezTo>
                    <a:cubicBezTo>
                      <a:pt x="966" y="1089"/>
                      <a:pt x="966" y="1089"/>
                      <a:pt x="966" y="1089"/>
                    </a:cubicBezTo>
                    <a:cubicBezTo>
                      <a:pt x="966" y="1089"/>
                      <a:pt x="966" y="1090"/>
                      <a:pt x="966" y="1090"/>
                    </a:cubicBezTo>
                    <a:cubicBezTo>
                      <a:pt x="966" y="1090"/>
                      <a:pt x="966" y="1090"/>
                      <a:pt x="966" y="1090"/>
                    </a:cubicBezTo>
                    <a:cubicBezTo>
                      <a:pt x="966" y="1090"/>
                      <a:pt x="966" y="1090"/>
                      <a:pt x="966" y="1090"/>
                    </a:cubicBezTo>
                    <a:cubicBezTo>
                      <a:pt x="967" y="1091"/>
                      <a:pt x="967" y="1091"/>
                      <a:pt x="967" y="1091"/>
                    </a:cubicBezTo>
                    <a:cubicBezTo>
                      <a:pt x="967" y="1091"/>
                      <a:pt x="967" y="1092"/>
                      <a:pt x="967" y="1092"/>
                    </a:cubicBezTo>
                    <a:cubicBezTo>
                      <a:pt x="970" y="1095"/>
                      <a:pt x="975" y="1098"/>
                      <a:pt x="978" y="1098"/>
                    </a:cubicBezTo>
                    <a:cubicBezTo>
                      <a:pt x="980" y="1098"/>
                      <a:pt x="980" y="1098"/>
                      <a:pt x="981" y="1099"/>
                    </a:cubicBezTo>
                    <a:cubicBezTo>
                      <a:pt x="982" y="1099"/>
                      <a:pt x="981" y="1100"/>
                      <a:pt x="983" y="1102"/>
                    </a:cubicBezTo>
                    <a:cubicBezTo>
                      <a:pt x="983" y="1103"/>
                      <a:pt x="983" y="1103"/>
                      <a:pt x="983" y="1103"/>
                    </a:cubicBezTo>
                    <a:cubicBezTo>
                      <a:pt x="983" y="1103"/>
                      <a:pt x="983" y="1103"/>
                      <a:pt x="983" y="1103"/>
                    </a:cubicBezTo>
                    <a:cubicBezTo>
                      <a:pt x="983" y="1103"/>
                      <a:pt x="983" y="1102"/>
                      <a:pt x="983" y="1106"/>
                    </a:cubicBezTo>
                    <a:cubicBezTo>
                      <a:pt x="984" y="1109"/>
                      <a:pt x="992" y="1117"/>
                      <a:pt x="993" y="1122"/>
                    </a:cubicBezTo>
                    <a:cubicBezTo>
                      <a:pt x="995" y="1128"/>
                      <a:pt x="999" y="1126"/>
                      <a:pt x="999" y="1134"/>
                    </a:cubicBezTo>
                    <a:cubicBezTo>
                      <a:pt x="999" y="1137"/>
                      <a:pt x="999" y="1142"/>
                      <a:pt x="1000" y="1145"/>
                    </a:cubicBezTo>
                    <a:cubicBezTo>
                      <a:pt x="1000" y="1145"/>
                      <a:pt x="1000" y="1145"/>
                      <a:pt x="1000" y="1145"/>
                    </a:cubicBezTo>
                    <a:cubicBezTo>
                      <a:pt x="1001" y="1146"/>
                      <a:pt x="1010" y="1147"/>
                      <a:pt x="1010" y="1143"/>
                    </a:cubicBezTo>
                    <a:cubicBezTo>
                      <a:pt x="1010" y="1133"/>
                      <a:pt x="1007" y="1125"/>
                      <a:pt x="1007" y="1114"/>
                    </a:cubicBezTo>
                    <a:cubicBezTo>
                      <a:pt x="1007" y="1108"/>
                      <a:pt x="1005" y="1103"/>
                      <a:pt x="1011" y="1106"/>
                    </a:cubicBezTo>
                    <a:cubicBezTo>
                      <a:pt x="1011" y="1106"/>
                      <a:pt x="1012" y="1106"/>
                      <a:pt x="1012" y="1106"/>
                    </a:cubicBezTo>
                    <a:cubicBezTo>
                      <a:pt x="1013" y="1107"/>
                      <a:pt x="1013" y="1107"/>
                      <a:pt x="1014" y="1108"/>
                    </a:cubicBezTo>
                    <a:cubicBezTo>
                      <a:pt x="1014" y="1108"/>
                      <a:pt x="1014" y="1108"/>
                      <a:pt x="1014" y="1108"/>
                    </a:cubicBezTo>
                    <a:cubicBezTo>
                      <a:pt x="1014" y="1108"/>
                      <a:pt x="1015" y="1109"/>
                      <a:pt x="1015" y="1109"/>
                    </a:cubicBezTo>
                    <a:cubicBezTo>
                      <a:pt x="1015" y="1109"/>
                      <a:pt x="1015" y="1110"/>
                      <a:pt x="1015" y="1110"/>
                    </a:cubicBezTo>
                    <a:cubicBezTo>
                      <a:pt x="1015" y="1110"/>
                      <a:pt x="1015" y="1111"/>
                      <a:pt x="1015" y="1111"/>
                    </a:cubicBezTo>
                    <a:cubicBezTo>
                      <a:pt x="1016" y="1112"/>
                      <a:pt x="1016" y="1112"/>
                      <a:pt x="1016" y="1112"/>
                    </a:cubicBezTo>
                    <a:cubicBezTo>
                      <a:pt x="1016" y="1113"/>
                      <a:pt x="1016" y="1113"/>
                      <a:pt x="1016" y="1114"/>
                    </a:cubicBezTo>
                    <a:cubicBezTo>
                      <a:pt x="1016" y="1114"/>
                      <a:pt x="1016" y="1114"/>
                      <a:pt x="1016" y="1115"/>
                    </a:cubicBezTo>
                    <a:cubicBezTo>
                      <a:pt x="1016" y="1115"/>
                      <a:pt x="1016" y="1116"/>
                      <a:pt x="1016" y="1116"/>
                    </a:cubicBezTo>
                    <a:cubicBezTo>
                      <a:pt x="1016" y="1117"/>
                      <a:pt x="1016" y="1117"/>
                      <a:pt x="1016" y="1117"/>
                    </a:cubicBezTo>
                    <a:cubicBezTo>
                      <a:pt x="1016" y="1118"/>
                      <a:pt x="1016" y="1119"/>
                      <a:pt x="1016" y="1119"/>
                    </a:cubicBezTo>
                    <a:cubicBezTo>
                      <a:pt x="1016" y="1120"/>
                      <a:pt x="1016" y="1120"/>
                      <a:pt x="1016" y="1120"/>
                    </a:cubicBezTo>
                    <a:cubicBezTo>
                      <a:pt x="1016" y="1121"/>
                      <a:pt x="1016" y="1122"/>
                      <a:pt x="1016" y="1122"/>
                    </a:cubicBezTo>
                    <a:cubicBezTo>
                      <a:pt x="1016" y="1123"/>
                      <a:pt x="1016" y="1123"/>
                      <a:pt x="1016" y="1124"/>
                    </a:cubicBezTo>
                    <a:cubicBezTo>
                      <a:pt x="1015" y="1133"/>
                      <a:pt x="1012" y="1144"/>
                      <a:pt x="1014" y="1148"/>
                    </a:cubicBezTo>
                    <a:cubicBezTo>
                      <a:pt x="1015" y="1152"/>
                      <a:pt x="1017" y="1168"/>
                      <a:pt x="1019" y="1171"/>
                    </a:cubicBezTo>
                    <a:cubicBezTo>
                      <a:pt x="1024" y="1177"/>
                      <a:pt x="1035" y="1175"/>
                      <a:pt x="1035" y="1181"/>
                    </a:cubicBezTo>
                    <a:cubicBezTo>
                      <a:pt x="1030" y="1185"/>
                      <a:pt x="1028" y="1186"/>
                      <a:pt x="1026" y="1182"/>
                    </a:cubicBezTo>
                    <a:cubicBezTo>
                      <a:pt x="1026" y="1182"/>
                      <a:pt x="1024" y="1181"/>
                      <a:pt x="1024" y="1180"/>
                    </a:cubicBezTo>
                    <a:cubicBezTo>
                      <a:pt x="1023" y="1179"/>
                      <a:pt x="1025" y="1176"/>
                      <a:pt x="1022" y="1177"/>
                    </a:cubicBezTo>
                    <a:cubicBezTo>
                      <a:pt x="1019" y="1178"/>
                      <a:pt x="1018" y="1180"/>
                      <a:pt x="1016" y="1182"/>
                    </a:cubicBezTo>
                    <a:cubicBezTo>
                      <a:pt x="1016" y="1182"/>
                      <a:pt x="1010" y="1181"/>
                      <a:pt x="1015" y="1179"/>
                    </a:cubicBezTo>
                    <a:cubicBezTo>
                      <a:pt x="1016" y="1178"/>
                      <a:pt x="1017" y="1171"/>
                      <a:pt x="1015" y="1170"/>
                    </a:cubicBezTo>
                    <a:cubicBezTo>
                      <a:pt x="1012" y="1167"/>
                      <a:pt x="1012" y="1170"/>
                      <a:pt x="1012" y="1164"/>
                    </a:cubicBezTo>
                    <a:cubicBezTo>
                      <a:pt x="1012" y="1160"/>
                      <a:pt x="1011" y="1155"/>
                      <a:pt x="1010" y="1152"/>
                    </a:cubicBezTo>
                    <a:cubicBezTo>
                      <a:pt x="1008" y="1151"/>
                      <a:pt x="1012" y="1150"/>
                      <a:pt x="1007" y="1150"/>
                    </a:cubicBezTo>
                    <a:cubicBezTo>
                      <a:pt x="1006" y="1150"/>
                      <a:pt x="1007" y="1155"/>
                      <a:pt x="1007" y="1157"/>
                    </a:cubicBezTo>
                    <a:cubicBezTo>
                      <a:pt x="1007" y="1161"/>
                      <a:pt x="1011" y="1170"/>
                      <a:pt x="1011" y="1174"/>
                    </a:cubicBezTo>
                    <a:cubicBezTo>
                      <a:pt x="1011" y="1175"/>
                      <a:pt x="1009" y="1177"/>
                      <a:pt x="1009" y="1179"/>
                    </a:cubicBezTo>
                    <a:cubicBezTo>
                      <a:pt x="1009" y="1183"/>
                      <a:pt x="1010" y="1182"/>
                      <a:pt x="1010" y="1185"/>
                    </a:cubicBezTo>
                    <a:cubicBezTo>
                      <a:pt x="1011" y="1189"/>
                      <a:pt x="1021" y="1213"/>
                      <a:pt x="1026" y="1214"/>
                    </a:cubicBezTo>
                    <a:cubicBezTo>
                      <a:pt x="1030" y="1215"/>
                      <a:pt x="1036" y="1226"/>
                      <a:pt x="1040" y="1233"/>
                    </a:cubicBezTo>
                    <a:cubicBezTo>
                      <a:pt x="1040" y="1233"/>
                      <a:pt x="1040" y="1233"/>
                      <a:pt x="1040" y="1233"/>
                    </a:cubicBezTo>
                    <a:cubicBezTo>
                      <a:pt x="1042" y="1235"/>
                      <a:pt x="1043" y="1236"/>
                      <a:pt x="1044" y="1237"/>
                    </a:cubicBezTo>
                    <a:cubicBezTo>
                      <a:pt x="1049" y="1240"/>
                      <a:pt x="1051" y="1244"/>
                      <a:pt x="1051" y="1247"/>
                    </a:cubicBezTo>
                    <a:cubicBezTo>
                      <a:pt x="1051" y="1251"/>
                      <a:pt x="1050" y="1254"/>
                      <a:pt x="1048" y="1259"/>
                    </a:cubicBezTo>
                    <a:cubicBezTo>
                      <a:pt x="1047" y="1263"/>
                      <a:pt x="1047" y="1266"/>
                      <a:pt x="1048" y="1269"/>
                    </a:cubicBezTo>
                    <a:cubicBezTo>
                      <a:pt x="1049" y="1275"/>
                      <a:pt x="1051" y="1280"/>
                      <a:pt x="1051" y="1285"/>
                    </a:cubicBezTo>
                    <a:cubicBezTo>
                      <a:pt x="1051" y="1287"/>
                      <a:pt x="1051" y="1288"/>
                      <a:pt x="1051" y="1289"/>
                    </a:cubicBezTo>
                    <a:cubicBezTo>
                      <a:pt x="1049" y="1296"/>
                      <a:pt x="1035" y="1297"/>
                      <a:pt x="1032" y="1305"/>
                    </a:cubicBezTo>
                    <a:cubicBezTo>
                      <a:pt x="1031" y="1310"/>
                      <a:pt x="1024" y="1312"/>
                      <a:pt x="1023" y="1321"/>
                    </a:cubicBezTo>
                    <a:cubicBezTo>
                      <a:pt x="1023" y="1321"/>
                      <a:pt x="1023" y="1321"/>
                      <a:pt x="1023" y="1321"/>
                    </a:cubicBezTo>
                    <a:cubicBezTo>
                      <a:pt x="1023" y="1321"/>
                      <a:pt x="1023" y="1321"/>
                      <a:pt x="1023" y="1321"/>
                    </a:cubicBezTo>
                    <a:cubicBezTo>
                      <a:pt x="1028" y="1321"/>
                      <a:pt x="1034" y="1321"/>
                      <a:pt x="1039" y="1322"/>
                    </a:cubicBezTo>
                    <a:cubicBezTo>
                      <a:pt x="1040" y="1322"/>
                      <a:pt x="1041" y="1322"/>
                      <a:pt x="1042" y="1322"/>
                    </a:cubicBezTo>
                    <a:cubicBezTo>
                      <a:pt x="1042" y="1322"/>
                      <a:pt x="1042" y="1322"/>
                      <a:pt x="1042" y="1322"/>
                    </a:cubicBezTo>
                    <a:cubicBezTo>
                      <a:pt x="1043" y="1322"/>
                      <a:pt x="1043" y="1322"/>
                      <a:pt x="1043" y="1323"/>
                    </a:cubicBezTo>
                    <a:cubicBezTo>
                      <a:pt x="1044" y="1323"/>
                      <a:pt x="1044" y="1323"/>
                      <a:pt x="1044" y="1323"/>
                    </a:cubicBezTo>
                    <a:cubicBezTo>
                      <a:pt x="1044" y="1323"/>
                      <a:pt x="1044" y="1323"/>
                      <a:pt x="1045" y="1324"/>
                    </a:cubicBezTo>
                    <a:cubicBezTo>
                      <a:pt x="1045" y="1324"/>
                      <a:pt x="1045" y="1324"/>
                      <a:pt x="1045" y="1324"/>
                    </a:cubicBezTo>
                    <a:cubicBezTo>
                      <a:pt x="1046" y="1326"/>
                      <a:pt x="1046" y="1330"/>
                      <a:pt x="1046" y="1334"/>
                    </a:cubicBezTo>
                    <a:cubicBezTo>
                      <a:pt x="1046" y="1339"/>
                      <a:pt x="1045" y="1342"/>
                      <a:pt x="1041" y="1344"/>
                    </a:cubicBezTo>
                    <a:cubicBezTo>
                      <a:pt x="1035" y="1347"/>
                      <a:pt x="1024" y="1344"/>
                      <a:pt x="1022" y="1345"/>
                    </a:cubicBezTo>
                    <a:cubicBezTo>
                      <a:pt x="1017" y="1347"/>
                      <a:pt x="1015" y="1343"/>
                      <a:pt x="1010" y="1348"/>
                    </a:cubicBezTo>
                    <a:cubicBezTo>
                      <a:pt x="1007" y="1351"/>
                      <a:pt x="1010" y="1354"/>
                      <a:pt x="1004" y="1354"/>
                    </a:cubicBezTo>
                    <a:cubicBezTo>
                      <a:pt x="1007" y="1371"/>
                      <a:pt x="1008" y="1378"/>
                      <a:pt x="1016" y="1393"/>
                    </a:cubicBezTo>
                    <a:cubicBezTo>
                      <a:pt x="1017" y="1395"/>
                      <a:pt x="1019" y="1403"/>
                      <a:pt x="1021" y="1408"/>
                    </a:cubicBezTo>
                    <a:cubicBezTo>
                      <a:pt x="1021" y="1408"/>
                      <a:pt x="1021" y="1409"/>
                      <a:pt x="1021" y="1409"/>
                    </a:cubicBezTo>
                    <a:cubicBezTo>
                      <a:pt x="1022" y="1409"/>
                      <a:pt x="1022" y="1410"/>
                      <a:pt x="1022" y="1410"/>
                    </a:cubicBezTo>
                    <a:cubicBezTo>
                      <a:pt x="1022" y="1410"/>
                      <a:pt x="1022" y="1410"/>
                      <a:pt x="1022" y="1410"/>
                    </a:cubicBezTo>
                    <a:cubicBezTo>
                      <a:pt x="1022" y="1411"/>
                      <a:pt x="1022" y="1411"/>
                      <a:pt x="1022" y="1412"/>
                    </a:cubicBezTo>
                    <a:cubicBezTo>
                      <a:pt x="1022" y="1412"/>
                      <a:pt x="1023" y="1412"/>
                      <a:pt x="1023" y="1412"/>
                    </a:cubicBezTo>
                    <a:cubicBezTo>
                      <a:pt x="1023" y="1412"/>
                      <a:pt x="1023" y="1413"/>
                      <a:pt x="1023" y="1413"/>
                    </a:cubicBezTo>
                    <a:cubicBezTo>
                      <a:pt x="1023" y="1413"/>
                      <a:pt x="1023" y="1413"/>
                      <a:pt x="1023" y="1413"/>
                    </a:cubicBezTo>
                    <a:cubicBezTo>
                      <a:pt x="1023" y="1413"/>
                      <a:pt x="1023" y="1414"/>
                      <a:pt x="1023" y="1414"/>
                    </a:cubicBezTo>
                    <a:cubicBezTo>
                      <a:pt x="1023" y="1414"/>
                      <a:pt x="1023" y="1414"/>
                      <a:pt x="1023" y="1414"/>
                    </a:cubicBezTo>
                    <a:cubicBezTo>
                      <a:pt x="1024" y="1414"/>
                      <a:pt x="1024" y="1414"/>
                      <a:pt x="1024" y="1414"/>
                    </a:cubicBezTo>
                    <a:cubicBezTo>
                      <a:pt x="1042" y="1425"/>
                      <a:pt x="1055" y="1431"/>
                      <a:pt x="1061" y="1447"/>
                    </a:cubicBezTo>
                    <a:cubicBezTo>
                      <a:pt x="1061" y="1447"/>
                      <a:pt x="1061" y="1447"/>
                      <a:pt x="1061" y="1447"/>
                    </a:cubicBezTo>
                    <a:cubicBezTo>
                      <a:pt x="1062" y="1448"/>
                      <a:pt x="1062" y="1449"/>
                      <a:pt x="1063" y="1451"/>
                    </a:cubicBezTo>
                    <a:cubicBezTo>
                      <a:pt x="1063" y="1451"/>
                      <a:pt x="1063" y="1451"/>
                      <a:pt x="1063" y="1452"/>
                    </a:cubicBezTo>
                    <a:cubicBezTo>
                      <a:pt x="1064" y="1453"/>
                      <a:pt x="1064" y="1453"/>
                      <a:pt x="1065" y="1454"/>
                    </a:cubicBezTo>
                    <a:cubicBezTo>
                      <a:pt x="1065" y="1455"/>
                      <a:pt x="1065" y="1455"/>
                      <a:pt x="1065" y="1456"/>
                    </a:cubicBezTo>
                    <a:cubicBezTo>
                      <a:pt x="1066" y="1456"/>
                      <a:pt x="1066" y="1457"/>
                      <a:pt x="1067" y="1457"/>
                    </a:cubicBezTo>
                    <a:cubicBezTo>
                      <a:pt x="1067" y="1458"/>
                      <a:pt x="1067" y="1458"/>
                      <a:pt x="1068" y="1459"/>
                    </a:cubicBezTo>
                    <a:cubicBezTo>
                      <a:pt x="1068" y="1459"/>
                      <a:pt x="1068" y="1460"/>
                      <a:pt x="1069" y="1460"/>
                    </a:cubicBezTo>
                    <a:cubicBezTo>
                      <a:pt x="1069" y="1461"/>
                      <a:pt x="1069" y="1461"/>
                      <a:pt x="1070" y="1462"/>
                    </a:cubicBezTo>
                    <a:cubicBezTo>
                      <a:pt x="1070" y="1462"/>
                      <a:pt x="1071" y="1463"/>
                      <a:pt x="1071" y="1463"/>
                    </a:cubicBezTo>
                    <a:cubicBezTo>
                      <a:pt x="1072" y="1463"/>
                      <a:pt x="1072" y="1464"/>
                      <a:pt x="1072" y="1464"/>
                    </a:cubicBezTo>
                    <a:cubicBezTo>
                      <a:pt x="1073" y="1465"/>
                      <a:pt x="1073" y="1465"/>
                      <a:pt x="1074" y="1466"/>
                    </a:cubicBezTo>
                    <a:cubicBezTo>
                      <a:pt x="1074" y="1466"/>
                      <a:pt x="1074" y="1466"/>
                      <a:pt x="1075" y="1467"/>
                    </a:cubicBezTo>
                    <a:cubicBezTo>
                      <a:pt x="1076" y="1467"/>
                      <a:pt x="1077" y="1468"/>
                      <a:pt x="1077" y="1469"/>
                    </a:cubicBezTo>
                    <a:cubicBezTo>
                      <a:pt x="1078" y="1469"/>
                      <a:pt x="1078" y="1469"/>
                      <a:pt x="1079" y="1470"/>
                    </a:cubicBezTo>
                    <a:cubicBezTo>
                      <a:pt x="1079" y="1470"/>
                      <a:pt x="1080" y="1470"/>
                      <a:pt x="1080" y="1471"/>
                    </a:cubicBezTo>
                    <a:cubicBezTo>
                      <a:pt x="1081" y="1471"/>
                      <a:pt x="1081" y="1471"/>
                      <a:pt x="1082" y="1472"/>
                    </a:cubicBezTo>
                    <a:cubicBezTo>
                      <a:pt x="1082" y="1472"/>
                      <a:pt x="1083" y="1472"/>
                      <a:pt x="1083" y="1473"/>
                    </a:cubicBezTo>
                    <a:cubicBezTo>
                      <a:pt x="1084" y="1473"/>
                      <a:pt x="1084" y="1473"/>
                      <a:pt x="1085" y="1474"/>
                    </a:cubicBezTo>
                    <a:cubicBezTo>
                      <a:pt x="1085" y="1474"/>
                      <a:pt x="1086" y="1474"/>
                      <a:pt x="1086" y="1474"/>
                    </a:cubicBezTo>
                    <a:cubicBezTo>
                      <a:pt x="1087" y="1475"/>
                      <a:pt x="1087" y="1475"/>
                      <a:pt x="1088" y="1475"/>
                    </a:cubicBezTo>
                    <a:cubicBezTo>
                      <a:pt x="1088" y="1475"/>
                      <a:pt x="1089" y="1476"/>
                      <a:pt x="1089" y="1476"/>
                    </a:cubicBezTo>
                    <a:cubicBezTo>
                      <a:pt x="1090" y="1476"/>
                      <a:pt x="1091" y="1476"/>
                      <a:pt x="1091" y="1477"/>
                    </a:cubicBezTo>
                    <a:cubicBezTo>
                      <a:pt x="1092" y="1477"/>
                      <a:pt x="1092" y="1477"/>
                      <a:pt x="1092" y="1477"/>
                    </a:cubicBezTo>
                    <a:cubicBezTo>
                      <a:pt x="1093" y="1478"/>
                      <a:pt x="1094" y="1478"/>
                      <a:pt x="1094" y="1478"/>
                    </a:cubicBezTo>
                    <a:cubicBezTo>
                      <a:pt x="1095" y="1478"/>
                      <a:pt x="1095" y="1478"/>
                      <a:pt x="1095" y="1478"/>
                    </a:cubicBezTo>
                    <a:cubicBezTo>
                      <a:pt x="1099" y="1480"/>
                      <a:pt x="1104" y="1482"/>
                      <a:pt x="1108" y="1484"/>
                    </a:cubicBezTo>
                    <a:cubicBezTo>
                      <a:pt x="1108" y="1484"/>
                      <a:pt x="1108" y="1484"/>
                      <a:pt x="1108" y="1484"/>
                    </a:cubicBezTo>
                    <a:cubicBezTo>
                      <a:pt x="1123" y="1489"/>
                      <a:pt x="1137" y="1495"/>
                      <a:pt x="1146" y="1508"/>
                    </a:cubicBezTo>
                    <a:cubicBezTo>
                      <a:pt x="1147" y="1515"/>
                      <a:pt x="1170" y="1514"/>
                      <a:pt x="1177" y="1519"/>
                    </a:cubicBezTo>
                    <a:cubicBezTo>
                      <a:pt x="1183" y="1524"/>
                      <a:pt x="1178" y="1530"/>
                      <a:pt x="1186" y="1534"/>
                    </a:cubicBezTo>
                    <a:cubicBezTo>
                      <a:pt x="1186" y="1534"/>
                      <a:pt x="1186" y="1534"/>
                      <a:pt x="1186" y="1534"/>
                    </a:cubicBezTo>
                    <a:cubicBezTo>
                      <a:pt x="1186" y="1534"/>
                      <a:pt x="1186" y="1534"/>
                      <a:pt x="1186" y="1534"/>
                    </a:cubicBezTo>
                    <a:cubicBezTo>
                      <a:pt x="1186" y="1534"/>
                      <a:pt x="1186" y="1534"/>
                      <a:pt x="1186" y="1534"/>
                    </a:cubicBezTo>
                    <a:cubicBezTo>
                      <a:pt x="1186" y="1534"/>
                      <a:pt x="1186" y="1534"/>
                      <a:pt x="1186" y="1535"/>
                    </a:cubicBezTo>
                    <a:cubicBezTo>
                      <a:pt x="1187" y="1535"/>
                      <a:pt x="1188" y="1535"/>
                      <a:pt x="1190" y="1536"/>
                    </a:cubicBezTo>
                    <a:cubicBezTo>
                      <a:pt x="1191" y="1536"/>
                      <a:pt x="1192" y="1537"/>
                      <a:pt x="1193" y="1537"/>
                    </a:cubicBezTo>
                    <a:cubicBezTo>
                      <a:pt x="1193" y="1537"/>
                      <a:pt x="1193" y="1537"/>
                      <a:pt x="1194" y="1537"/>
                    </a:cubicBezTo>
                    <a:cubicBezTo>
                      <a:pt x="1207" y="1545"/>
                      <a:pt x="1206" y="1568"/>
                      <a:pt x="1220" y="1576"/>
                    </a:cubicBezTo>
                    <a:cubicBezTo>
                      <a:pt x="1243" y="1589"/>
                      <a:pt x="1272" y="1596"/>
                      <a:pt x="1300" y="1605"/>
                    </a:cubicBezTo>
                    <a:cubicBezTo>
                      <a:pt x="1311" y="1607"/>
                      <a:pt x="1327" y="1617"/>
                      <a:pt x="1339" y="1622"/>
                    </a:cubicBezTo>
                    <a:cubicBezTo>
                      <a:pt x="1340" y="1622"/>
                      <a:pt x="1340" y="1623"/>
                      <a:pt x="1340" y="1623"/>
                    </a:cubicBezTo>
                    <a:cubicBezTo>
                      <a:pt x="1341" y="1623"/>
                      <a:pt x="1342" y="1623"/>
                      <a:pt x="1342" y="1624"/>
                    </a:cubicBezTo>
                    <a:cubicBezTo>
                      <a:pt x="1343" y="1624"/>
                      <a:pt x="1343" y="1624"/>
                      <a:pt x="1343" y="1624"/>
                    </a:cubicBezTo>
                    <a:cubicBezTo>
                      <a:pt x="1344" y="1624"/>
                      <a:pt x="1344" y="1624"/>
                      <a:pt x="1345" y="1625"/>
                    </a:cubicBezTo>
                    <a:cubicBezTo>
                      <a:pt x="1345" y="1625"/>
                      <a:pt x="1346" y="1625"/>
                      <a:pt x="1346" y="1625"/>
                    </a:cubicBezTo>
                    <a:cubicBezTo>
                      <a:pt x="1347" y="1625"/>
                      <a:pt x="1347" y="1625"/>
                      <a:pt x="1348" y="1625"/>
                    </a:cubicBezTo>
                    <a:cubicBezTo>
                      <a:pt x="1348" y="1626"/>
                      <a:pt x="1348" y="1626"/>
                      <a:pt x="1349" y="1626"/>
                    </a:cubicBezTo>
                    <a:cubicBezTo>
                      <a:pt x="1349" y="1626"/>
                      <a:pt x="1350" y="1626"/>
                      <a:pt x="1350" y="1626"/>
                    </a:cubicBezTo>
                    <a:cubicBezTo>
                      <a:pt x="1350" y="1626"/>
                      <a:pt x="1351" y="1626"/>
                      <a:pt x="1351" y="1626"/>
                    </a:cubicBezTo>
                    <a:cubicBezTo>
                      <a:pt x="1352" y="1626"/>
                      <a:pt x="1352" y="1626"/>
                      <a:pt x="1352" y="1626"/>
                    </a:cubicBezTo>
                    <a:cubicBezTo>
                      <a:pt x="1352" y="1626"/>
                      <a:pt x="1352" y="1626"/>
                      <a:pt x="1352" y="1626"/>
                    </a:cubicBezTo>
                    <a:cubicBezTo>
                      <a:pt x="1353" y="1626"/>
                      <a:pt x="1353" y="1626"/>
                      <a:pt x="1353" y="1626"/>
                    </a:cubicBezTo>
                    <a:cubicBezTo>
                      <a:pt x="1353" y="1626"/>
                      <a:pt x="1353" y="1626"/>
                      <a:pt x="1353" y="1626"/>
                    </a:cubicBezTo>
                    <a:cubicBezTo>
                      <a:pt x="1354" y="1626"/>
                      <a:pt x="1354" y="1626"/>
                      <a:pt x="1354" y="1626"/>
                    </a:cubicBezTo>
                    <a:cubicBezTo>
                      <a:pt x="1354" y="1626"/>
                      <a:pt x="1354" y="1626"/>
                      <a:pt x="1354" y="1626"/>
                    </a:cubicBezTo>
                    <a:cubicBezTo>
                      <a:pt x="1355" y="1626"/>
                      <a:pt x="1355" y="1626"/>
                      <a:pt x="1355" y="1626"/>
                    </a:cubicBezTo>
                    <a:cubicBezTo>
                      <a:pt x="1355" y="1626"/>
                      <a:pt x="1355" y="1626"/>
                      <a:pt x="1356" y="1625"/>
                    </a:cubicBezTo>
                    <a:cubicBezTo>
                      <a:pt x="1356" y="1625"/>
                      <a:pt x="1356" y="1625"/>
                      <a:pt x="1356" y="1625"/>
                    </a:cubicBezTo>
                    <a:cubicBezTo>
                      <a:pt x="1356" y="1625"/>
                      <a:pt x="1357" y="1625"/>
                      <a:pt x="1357" y="1625"/>
                    </a:cubicBezTo>
                    <a:cubicBezTo>
                      <a:pt x="1357" y="1625"/>
                      <a:pt x="1357" y="1624"/>
                      <a:pt x="1358" y="1624"/>
                    </a:cubicBezTo>
                    <a:cubicBezTo>
                      <a:pt x="1358" y="1624"/>
                      <a:pt x="1358" y="1624"/>
                      <a:pt x="1358" y="1624"/>
                    </a:cubicBezTo>
                    <a:cubicBezTo>
                      <a:pt x="1359" y="1624"/>
                      <a:pt x="1359" y="1623"/>
                      <a:pt x="1360" y="1623"/>
                    </a:cubicBezTo>
                    <a:cubicBezTo>
                      <a:pt x="1360" y="1623"/>
                      <a:pt x="1360" y="1623"/>
                      <a:pt x="1360" y="1623"/>
                    </a:cubicBezTo>
                    <a:cubicBezTo>
                      <a:pt x="1361" y="1623"/>
                      <a:pt x="1361" y="1622"/>
                      <a:pt x="1361" y="1622"/>
                    </a:cubicBezTo>
                    <a:cubicBezTo>
                      <a:pt x="1362" y="1622"/>
                      <a:pt x="1362" y="1622"/>
                      <a:pt x="1362" y="1622"/>
                    </a:cubicBezTo>
                    <a:cubicBezTo>
                      <a:pt x="1366" y="1620"/>
                      <a:pt x="1372" y="1617"/>
                      <a:pt x="1379" y="1617"/>
                    </a:cubicBezTo>
                    <a:cubicBezTo>
                      <a:pt x="1399" y="1623"/>
                      <a:pt x="1404" y="1658"/>
                      <a:pt x="1430" y="1666"/>
                    </a:cubicBezTo>
                    <a:cubicBezTo>
                      <a:pt x="1447" y="1672"/>
                      <a:pt x="1477" y="1703"/>
                      <a:pt x="1485" y="1704"/>
                    </a:cubicBezTo>
                    <a:cubicBezTo>
                      <a:pt x="1521" y="1705"/>
                      <a:pt x="1545" y="1722"/>
                      <a:pt x="1571" y="1730"/>
                    </a:cubicBezTo>
                    <a:cubicBezTo>
                      <a:pt x="1584" y="1734"/>
                      <a:pt x="1590" y="1738"/>
                      <a:pt x="1602" y="1746"/>
                    </a:cubicBezTo>
                    <a:cubicBezTo>
                      <a:pt x="1607" y="1749"/>
                      <a:pt x="1609" y="1752"/>
                      <a:pt x="1617" y="1752"/>
                    </a:cubicBezTo>
                    <a:cubicBezTo>
                      <a:pt x="1633" y="1752"/>
                      <a:pt x="1664" y="1759"/>
                      <a:pt x="1667" y="1757"/>
                    </a:cubicBezTo>
                    <a:cubicBezTo>
                      <a:pt x="1670" y="1756"/>
                      <a:pt x="1669" y="1762"/>
                      <a:pt x="1670" y="1762"/>
                    </a:cubicBezTo>
                    <a:cubicBezTo>
                      <a:pt x="1693" y="1765"/>
                      <a:pt x="1693" y="1765"/>
                      <a:pt x="1693" y="1765"/>
                    </a:cubicBezTo>
                    <a:cubicBezTo>
                      <a:pt x="1698" y="1766"/>
                      <a:pt x="1703" y="1770"/>
                      <a:pt x="1709" y="1775"/>
                    </a:cubicBezTo>
                    <a:cubicBezTo>
                      <a:pt x="1710" y="1775"/>
                      <a:pt x="1710" y="1775"/>
                      <a:pt x="1711" y="1776"/>
                    </a:cubicBezTo>
                    <a:cubicBezTo>
                      <a:pt x="1711" y="1776"/>
                      <a:pt x="1712" y="1776"/>
                      <a:pt x="1712" y="1777"/>
                    </a:cubicBezTo>
                    <a:cubicBezTo>
                      <a:pt x="1713" y="1777"/>
                      <a:pt x="1713" y="1778"/>
                      <a:pt x="1714" y="1778"/>
                    </a:cubicBezTo>
                    <a:cubicBezTo>
                      <a:pt x="1714" y="1778"/>
                      <a:pt x="1715" y="1779"/>
                      <a:pt x="1715" y="1779"/>
                    </a:cubicBezTo>
                    <a:cubicBezTo>
                      <a:pt x="1720" y="1784"/>
                      <a:pt x="1725" y="1788"/>
                      <a:pt x="1728" y="1791"/>
                    </a:cubicBezTo>
                    <a:cubicBezTo>
                      <a:pt x="1735" y="1797"/>
                      <a:pt x="1781" y="1810"/>
                      <a:pt x="1790" y="1812"/>
                    </a:cubicBezTo>
                    <a:cubicBezTo>
                      <a:pt x="1802" y="1816"/>
                      <a:pt x="1815" y="1839"/>
                      <a:pt x="1821" y="1830"/>
                    </a:cubicBezTo>
                    <a:cubicBezTo>
                      <a:pt x="1822" y="1828"/>
                      <a:pt x="1841" y="1828"/>
                      <a:pt x="1860" y="1829"/>
                    </a:cubicBezTo>
                    <a:cubicBezTo>
                      <a:pt x="1886" y="1834"/>
                      <a:pt x="1905" y="1850"/>
                      <a:pt x="1933" y="1850"/>
                    </a:cubicBezTo>
                    <a:cubicBezTo>
                      <a:pt x="1944" y="1850"/>
                      <a:pt x="1965" y="1843"/>
                      <a:pt x="1981" y="1838"/>
                    </a:cubicBezTo>
                    <a:cubicBezTo>
                      <a:pt x="1992" y="1836"/>
                      <a:pt x="1995" y="1828"/>
                      <a:pt x="2000" y="1827"/>
                    </a:cubicBezTo>
                    <a:cubicBezTo>
                      <a:pt x="2023" y="1820"/>
                      <a:pt x="2049" y="1812"/>
                      <a:pt x="2062" y="1798"/>
                    </a:cubicBezTo>
                    <a:cubicBezTo>
                      <a:pt x="2063" y="1797"/>
                      <a:pt x="2067" y="1796"/>
                      <a:pt x="2067" y="1795"/>
                    </a:cubicBezTo>
                    <a:cubicBezTo>
                      <a:pt x="2067" y="1789"/>
                      <a:pt x="2066" y="1787"/>
                      <a:pt x="2071" y="1786"/>
                    </a:cubicBezTo>
                    <a:cubicBezTo>
                      <a:pt x="2076" y="1785"/>
                      <a:pt x="2081" y="1782"/>
                      <a:pt x="2086" y="1783"/>
                    </a:cubicBezTo>
                    <a:cubicBezTo>
                      <a:pt x="2090" y="1784"/>
                      <a:pt x="2093" y="1786"/>
                      <a:pt x="2098" y="1786"/>
                    </a:cubicBezTo>
                    <a:cubicBezTo>
                      <a:pt x="2100" y="1786"/>
                      <a:pt x="2108" y="1785"/>
                      <a:pt x="2108" y="1783"/>
                    </a:cubicBezTo>
                    <a:cubicBezTo>
                      <a:pt x="2104" y="1782"/>
                      <a:pt x="2087" y="1782"/>
                      <a:pt x="2087" y="1777"/>
                    </a:cubicBezTo>
                    <a:cubicBezTo>
                      <a:pt x="2087" y="1775"/>
                      <a:pt x="2090" y="1776"/>
                      <a:pt x="2086" y="1776"/>
                    </a:cubicBezTo>
                    <a:cubicBezTo>
                      <a:pt x="2083" y="1776"/>
                      <a:pt x="2078" y="1777"/>
                      <a:pt x="2081" y="1774"/>
                    </a:cubicBezTo>
                    <a:cubicBezTo>
                      <a:pt x="2082" y="1773"/>
                      <a:pt x="2085" y="1772"/>
                      <a:pt x="2086" y="1772"/>
                    </a:cubicBezTo>
                    <a:cubicBezTo>
                      <a:pt x="2088" y="1772"/>
                      <a:pt x="2092" y="1772"/>
                      <a:pt x="2093" y="1773"/>
                    </a:cubicBezTo>
                    <a:cubicBezTo>
                      <a:pt x="2095" y="1775"/>
                      <a:pt x="2097" y="1774"/>
                      <a:pt x="2096" y="1770"/>
                    </a:cubicBezTo>
                    <a:cubicBezTo>
                      <a:pt x="2095" y="1767"/>
                      <a:pt x="2093" y="1768"/>
                      <a:pt x="2097" y="1765"/>
                    </a:cubicBezTo>
                    <a:cubicBezTo>
                      <a:pt x="2097" y="1765"/>
                      <a:pt x="2097" y="1765"/>
                      <a:pt x="2097" y="1764"/>
                    </a:cubicBezTo>
                    <a:cubicBezTo>
                      <a:pt x="2101" y="1763"/>
                      <a:pt x="2100" y="1764"/>
                      <a:pt x="2101" y="1765"/>
                    </a:cubicBezTo>
                    <a:cubicBezTo>
                      <a:pt x="2102" y="1767"/>
                      <a:pt x="2105" y="1765"/>
                      <a:pt x="2107" y="1766"/>
                    </a:cubicBezTo>
                    <a:cubicBezTo>
                      <a:pt x="2107" y="1766"/>
                      <a:pt x="2107" y="1769"/>
                      <a:pt x="2107" y="1770"/>
                    </a:cubicBezTo>
                    <a:cubicBezTo>
                      <a:pt x="2107" y="1773"/>
                      <a:pt x="2109" y="1775"/>
                      <a:pt x="2106" y="1776"/>
                    </a:cubicBezTo>
                    <a:cubicBezTo>
                      <a:pt x="2112" y="1781"/>
                      <a:pt x="2108" y="1781"/>
                      <a:pt x="2111" y="1779"/>
                    </a:cubicBezTo>
                    <a:cubicBezTo>
                      <a:pt x="2115" y="1776"/>
                      <a:pt x="2113" y="1771"/>
                      <a:pt x="2117" y="1770"/>
                    </a:cubicBezTo>
                    <a:cubicBezTo>
                      <a:pt x="2121" y="1770"/>
                      <a:pt x="2119" y="1772"/>
                      <a:pt x="2122" y="1769"/>
                    </a:cubicBezTo>
                    <a:cubicBezTo>
                      <a:pt x="2127" y="1763"/>
                      <a:pt x="2133" y="1771"/>
                      <a:pt x="2129" y="1775"/>
                    </a:cubicBezTo>
                    <a:cubicBezTo>
                      <a:pt x="2128" y="1776"/>
                      <a:pt x="2121" y="1782"/>
                      <a:pt x="2120" y="1783"/>
                    </a:cubicBezTo>
                    <a:cubicBezTo>
                      <a:pt x="2120" y="1783"/>
                      <a:pt x="2108" y="1782"/>
                      <a:pt x="2112" y="1785"/>
                    </a:cubicBezTo>
                    <a:cubicBezTo>
                      <a:pt x="2114" y="1787"/>
                      <a:pt x="2129" y="1787"/>
                      <a:pt x="2131" y="1786"/>
                    </a:cubicBezTo>
                    <a:cubicBezTo>
                      <a:pt x="2140" y="1782"/>
                      <a:pt x="2150" y="1787"/>
                      <a:pt x="2159" y="1789"/>
                    </a:cubicBezTo>
                    <a:cubicBezTo>
                      <a:pt x="2159" y="1789"/>
                      <a:pt x="2159" y="1789"/>
                      <a:pt x="2159" y="1789"/>
                    </a:cubicBezTo>
                    <a:cubicBezTo>
                      <a:pt x="2159" y="1789"/>
                      <a:pt x="2159" y="1789"/>
                      <a:pt x="2159" y="1789"/>
                    </a:cubicBezTo>
                    <a:cubicBezTo>
                      <a:pt x="2160" y="1789"/>
                      <a:pt x="2161" y="1789"/>
                      <a:pt x="2162" y="1789"/>
                    </a:cubicBezTo>
                    <a:cubicBezTo>
                      <a:pt x="2163" y="1790"/>
                      <a:pt x="2164" y="1790"/>
                      <a:pt x="2164" y="1791"/>
                    </a:cubicBezTo>
                    <a:cubicBezTo>
                      <a:pt x="2165" y="1791"/>
                      <a:pt x="2165" y="1791"/>
                      <a:pt x="2165" y="1791"/>
                    </a:cubicBezTo>
                    <a:cubicBezTo>
                      <a:pt x="2166" y="1791"/>
                      <a:pt x="2166" y="1792"/>
                      <a:pt x="2167" y="1792"/>
                    </a:cubicBezTo>
                    <a:cubicBezTo>
                      <a:pt x="2167" y="1792"/>
                      <a:pt x="2168" y="1792"/>
                      <a:pt x="2168" y="1792"/>
                    </a:cubicBezTo>
                    <a:cubicBezTo>
                      <a:pt x="2169" y="1793"/>
                      <a:pt x="2169" y="1793"/>
                      <a:pt x="2170" y="1793"/>
                    </a:cubicBezTo>
                    <a:cubicBezTo>
                      <a:pt x="2170" y="1793"/>
                      <a:pt x="2170" y="1793"/>
                      <a:pt x="2171" y="1793"/>
                    </a:cubicBezTo>
                    <a:cubicBezTo>
                      <a:pt x="2171" y="1794"/>
                      <a:pt x="2172" y="1794"/>
                      <a:pt x="2172" y="1794"/>
                    </a:cubicBezTo>
                    <a:cubicBezTo>
                      <a:pt x="2173" y="1794"/>
                      <a:pt x="2173" y="1794"/>
                      <a:pt x="2174" y="1794"/>
                    </a:cubicBezTo>
                    <a:cubicBezTo>
                      <a:pt x="2174" y="1794"/>
                      <a:pt x="2175" y="1795"/>
                      <a:pt x="2175" y="1795"/>
                    </a:cubicBezTo>
                    <a:cubicBezTo>
                      <a:pt x="2176" y="1795"/>
                      <a:pt x="2176" y="1795"/>
                      <a:pt x="2177" y="1795"/>
                    </a:cubicBezTo>
                    <a:cubicBezTo>
                      <a:pt x="2177" y="1795"/>
                      <a:pt x="2178" y="1795"/>
                      <a:pt x="2179" y="1796"/>
                    </a:cubicBezTo>
                    <a:cubicBezTo>
                      <a:pt x="2179" y="1796"/>
                      <a:pt x="2179" y="1796"/>
                      <a:pt x="2179" y="1796"/>
                    </a:cubicBezTo>
                    <a:cubicBezTo>
                      <a:pt x="2189" y="1798"/>
                      <a:pt x="2198" y="1799"/>
                      <a:pt x="2204" y="1804"/>
                    </a:cubicBezTo>
                    <a:cubicBezTo>
                      <a:pt x="2220" y="1818"/>
                      <a:pt x="2246" y="1825"/>
                      <a:pt x="2261" y="1839"/>
                    </a:cubicBezTo>
                    <a:cubicBezTo>
                      <a:pt x="2293" y="1869"/>
                      <a:pt x="2333" y="1888"/>
                      <a:pt x="2357" y="1923"/>
                    </a:cubicBezTo>
                    <a:cubicBezTo>
                      <a:pt x="2359" y="1926"/>
                      <a:pt x="2370" y="1936"/>
                      <a:pt x="2383" y="1947"/>
                    </a:cubicBezTo>
                    <a:cubicBezTo>
                      <a:pt x="2386" y="1943"/>
                      <a:pt x="2389" y="1941"/>
                      <a:pt x="2389" y="1935"/>
                    </a:cubicBezTo>
                    <a:cubicBezTo>
                      <a:pt x="2389" y="1929"/>
                      <a:pt x="2390" y="1927"/>
                      <a:pt x="2390" y="1921"/>
                    </a:cubicBezTo>
                    <a:cubicBezTo>
                      <a:pt x="2390" y="1908"/>
                      <a:pt x="2397" y="1899"/>
                      <a:pt x="2397" y="1885"/>
                    </a:cubicBezTo>
                    <a:cubicBezTo>
                      <a:pt x="2382" y="1873"/>
                      <a:pt x="2382" y="1873"/>
                      <a:pt x="2382" y="1873"/>
                    </a:cubicBezTo>
                    <a:cubicBezTo>
                      <a:pt x="2431" y="1778"/>
                      <a:pt x="2431" y="1778"/>
                      <a:pt x="2431" y="1778"/>
                    </a:cubicBezTo>
                    <a:cubicBezTo>
                      <a:pt x="2560" y="1772"/>
                      <a:pt x="2560" y="1772"/>
                      <a:pt x="2560" y="1772"/>
                    </a:cubicBezTo>
                    <a:cubicBezTo>
                      <a:pt x="2558" y="1771"/>
                      <a:pt x="2557" y="1757"/>
                      <a:pt x="2556" y="1754"/>
                    </a:cubicBezTo>
                    <a:cubicBezTo>
                      <a:pt x="2555" y="1750"/>
                      <a:pt x="2558" y="1748"/>
                      <a:pt x="2559" y="1744"/>
                    </a:cubicBezTo>
                    <a:cubicBezTo>
                      <a:pt x="2559" y="1742"/>
                      <a:pt x="2562" y="1745"/>
                      <a:pt x="2562" y="1741"/>
                    </a:cubicBezTo>
                    <a:cubicBezTo>
                      <a:pt x="2562" y="1736"/>
                      <a:pt x="2562" y="1736"/>
                      <a:pt x="2562" y="1736"/>
                    </a:cubicBezTo>
                    <a:cubicBezTo>
                      <a:pt x="2561" y="1736"/>
                      <a:pt x="2558" y="1737"/>
                      <a:pt x="2557" y="1737"/>
                    </a:cubicBezTo>
                    <a:cubicBezTo>
                      <a:pt x="2556" y="1736"/>
                      <a:pt x="2555" y="1735"/>
                      <a:pt x="2554" y="1734"/>
                    </a:cubicBezTo>
                    <a:cubicBezTo>
                      <a:pt x="2550" y="1730"/>
                      <a:pt x="2548" y="1731"/>
                      <a:pt x="2544" y="1732"/>
                    </a:cubicBezTo>
                    <a:cubicBezTo>
                      <a:pt x="2537" y="1735"/>
                      <a:pt x="2539" y="1724"/>
                      <a:pt x="2532" y="1722"/>
                    </a:cubicBezTo>
                    <a:cubicBezTo>
                      <a:pt x="2531" y="1722"/>
                      <a:pt x="2529" y="1716"/>
                      <a:pt x="2528" y="1713"/>
                    </a:cubicBezTo>
                    <a:cubicBezTo>
                      <a:pt x="2528" y="1706"/>
                      <a:pt x="2517" y="1697"/>
                      <a:pt x="2508" y="1697"/>
                    </a:cubicBezTo>
                    <a:cubicBezTo>
                      <a:pt x="2502" y="1697"/>
                      <a:pt x="2500" y="1698"/>
                      <a:pt x="2500" y="1690"/>
                    </a:cubicBezTo>
                    <a:cubicBezTo>
                      <a:pt x="2498" y="1690"/>
                      <a:pt x="2496" y="1691"/>
                      <a:pt x="2494" y="1691"/>
                    </a:cubicBezTo>
                    <a:cubicBezTo>
                      <a:pt x="2492" y="1691"/>
                      <a:pt x="2489" y="1687"/>
                      <a:pt x="2489" y="1685"/>
                    </a:cubicBezTo>
                    <a:cubicBezTo>
                      <a:pt x="2489" y="1682"/>
                      <a:pt x="2489" y="1684"/>
                      <a:pt x="2490" y="1683"/>
                    </a:cubicBezTo>
                    <a:cubicBezTo>
                      <a:pt x="2493" y="1678"/>
                      <a:pt x="2480" y="1682"/>
                      <a:pt x="2480" y="1680"/>
                    </a:cubicBezTo>
                    <a:cubicBezTo>
                      <a:pt x="2479" y="1675"/>
                      <a:pt x="2476" y="1677"/>
                      <a:pt x="2476" y="1673"/>
                    </a:cubicBezTo>
                    <a:cubicBezTo>
                      <a:pt x="2476" y="1669"/>
                      <a:pt x="2474" y="1671"/>
                      <a:pt x="2471" y="1670"/>
                    </a:cubicBezTo>
                    <a:cubicBezTo>
                      <a:pt x="2469" y="1669"/>
                      <a:pt x="2469" y="1668"/>
                      <a:pt x="2468" y="1666"/>
                    </a:cubicBezTo>
                    <a:cubicBezTo>
                      <a:pt x="2468" y="1664"/>
                      <a:pt x="2466" y="1664"/>
                      <a:pt x="2465" y="1663"/>
                    </a:cubicBezTo>
                    <a:cubicBezTo>
                      <a:pt x="2465" y="1663"/>
                      <a:pt x="2463" y="1663"/>
                      <a:pt x="2462" y="1663"/>
                    </a:cubicBezTo>
                    <a:cubicBezTo>
                      <a:pt x="2461" y="1663"/>
                      <a:pt x="2460" y="1662"/>
                      <a:pt x="2459" y="1662"/>
                    </a:cubicBezTo>
                    <a:cubicBezTo>
                      <a:pt x="2459" y="1661"/>
                      <a:pt x="2459" y="1661"/>
                      <a:pt x="2459" y="1661"/>
                    </a:cubicBezTo>
                    <a:cubicBezTo>
                      <a:pt x="2458" y="1659"/>
                      <a:pt x="2458" y="1659"/>
                      <a:pt x="2458" y="1658"/>
                    </a:cubicBezTo>
                    <a:cubicBezTo>
                      <a:pt x="2458" y="1658"/>
                      <a:pt x="2458" y="1658"/>
                      <a:pt x="2458" y="1658"/>
                    </a:cubicBezTo>
                    <a:cubicBezTo>
                      <a:pt x="2457" y="1658"/>
                      <a:pt x="2457" y="1658"/>
                      <a:pt x="2457" y="1658"/>
                    </a:cubicBezTo>
                    <a:cubicBezTo>
                      <a:pt x="2457" y="1658"/>
                      <a:pt x="2457" y="1658"/>
                      <a:pt x="2457" y="1658"/>
                    </a:cubicBezTo>
                    <a:cubicBezTo>
                      <a:pt x="2456" y="1657"/>
                      <a:pt x="2456" y="1658"/>
                      <a:pt x="2456" y="1657"/>
                    </a:cubicBezTo>
                    <a:cubicBezTo>
                      <a:pt x="2455" y="1657"/>
                      <a:pt x="2454" y="1656"/>
                      <a:pt x="2454" y="1656"/>
                    </a:cubicBezTo>
                    <a:cubicBezTo>
                      <a:pt x="2454" y="1656"/>
                      <a:pt x="2454" y="1656"/>
                      <a:pt x="2454" y="1656"/>
                    </a:cubicBezTo>
                    <a:cubicBezTo>
                      <a:pt x="2453" y="1655"/>
                      <a:pt x="2453" y="1654"/>
                      <a:pt x="2452" y="1653"/>
                    </a:cubicBezTo>
                    <a:cubicBezTo>
                      <a:pt x="2490" y="1652"/>
                      <a:pt x="2490" y="1652"/>
                      <a:pt x="2490" y="1652"/>
                    </a:cubicBezTo>
                    <a:cubicBezTo>
                      <a:pt x="2490" y="1630"/>
                      <a:pt x="2490" y="1630"/>
                      <a:pt x="2490" y="1630"/>
                    </a:cubicBezTo>
                    <a:cubicBezTo>
                      <a:pt x="2489" y="1605"/>
                      <a:pt x="2489" y="1605"/>
                      <a:pt x="2489" y="1605"/>
                    </a:cubicBezTo>
                    <a:cubicBezTo>
                      <a:pt x="2489" y="1605"/>
                      <a:pt x="2489" y="1605"/>
                      <a:pt x="2489" y="1605"/>
                    </a:cubicBezTo>
                    <a:cubicBezTo>
                      <a:pt x="2489" y="1587"/>
                      <a:pt x="2489" y="1587"/>
                      <a:pt x="2489" y="1587"/>
                    </a:cubicBezTo>
                    <a:cubicBezTo>
                      <a:pt x="2542" y="1587"/>
                      <a:pt x="2596" y="1584"/>
                      <a:pt x="2649" y="1580"/>
                    </a:cubicBezTo>
                    <a:cubicBezTo>
                      <a:pt x="2649" y="1580"/>
                      <a:pt x="2649" y="1580"/>
                      <a:pt x="2649" y="1580"/>
                    </a:cubicBezTo>
                    <a:cubicBezTo>
                      <a:pt x="2649" y="1580"/>
                      <a:pt x="2650" y="1580"/>
                      <a:pt x="2650" y="1580"/>
                    </a:cubicBezTo>
                    <a:cubicBezTo>
                      <a:pt x="2658" y="1580"/>
                      <a:pt x="2666" y="1579"/>
                      <a:pt x="2673" y="1579"/>
                    </a:cubicBezTo>
                    <a:cubicBezTo>
                      <a:pt x="2674" y="1579"/>
                      <a:pt x="2675" y="1578"/>
                      <a:pt x="2675" y="1578"/>
                    </a:cubicBezTo>
                    <a:cubicBezTo>
                      <a:pt x="2673" y="1560"/>
                      <a:pt x="2673" y="1560"/>
                      <a:pt x="2673" y="1560"/>
                    </a:cubicBezTo>
                    <a:cubicBezTo>
                      <a:pt x="2673" y="1560"/>
                      <a:pt x="2680" y="1556"/>
                      <a:pt x="2681" y="1556"/>
                    </a:cubicBezTo>
                    <a:cubicBezTo>
                      <a:pt x="2686" y="1554"/>
                      <a:pt x="2692" y="1555"/>
                      <a:pt x="2696" y="1555"/>
                    </a:cubicBezTo>
                    <a:cubicBezTo>
                      <a:pt x="2706" y="1555"/>
                      <a:pt x="2702" y="1550"/>
                      <a:pt x="2709" y="1549"/>
                    </a:cubicBezTo>
                    <a:cubicBezTo>
                      <a:pt x="2718" y="1546"/>
                      <a:pt x="2721" y="1523"/>
                      <a:pt x="2720" y="1514"/>
                    </a:cubicBezTo>
                    <a:cubicBezTo>
                      <a:pt x="2720" y="1509"/>
                      <a:pt x="2727" y="1511"/>
                      <a:pt x="2729" y="1506"/>
                    </a:cubicBezTo>
                    <a:cubicBezTo>
                      <a:pt x="2735" y="1495"/>
                      <a:pt x="2739" y="1497"/>
                      <a:pt x="2748" y="1497"/>
                    </a:cubicBezTo>
                    <a:cubicBezTo>
                      <a:pt x="2750" y="1492"/>
                      <a:pt x="2761" y="1488"/>
                      <a:pt x="2761" y="1486"/>
                    </a:cubicBezTo>
                    <a:cubicBezTo>
                      <a:pt x="2761" y="1480"/>
                      <a:pt x="2768" y="1487"/>
                      <a:pt x="2763" y="1475"/>
                    </a:cubicBezTo>
                    <a:cubicBezTo>
                      <a:pt x="2760" y="1469"/>
                      <a:pt x="2772" y="1471"/>
                      <a:pt x="2771" y="1465"/>
                    </a:cubicBezTo>
                    <a:cubicBezTo>
                      <a:pt x="2771" y="1465"/>
                      <a:pt x="2766" y="1455"/>
                      <a:pt x="2770" y="1455"/>
                    </a:cubicBezTo>
                    <a:cubicBezTo>
                      <a:pt x="2776" y="1455"/>
                      <a:pt x="2785" y="1469"/>
                      <a:pt x="2779" y="1475"/>
                    </a:cubicBezTo>
                    <a:cubicBezTo>
                      <a:pt x="2775" y="1479"/>
                      <a:pt x="2772" y="1485"/>
                      <a:pt x="2775" y="1493"/>
                    </a:cubicBezTo>
                    <a:cubicBezTo>
                      <a:pt x="2780" y="1505"/>
                      <a:pt x="2801" y="1503"/>
                      <a:pt x="2795" y="1522"/>
                    </a:cubicBezTo>
                    <a:cubicBezTo>
                      <a:pt x="2797" y="1523"/>
                      <a:pt x="2797" y="1523"/>
                      <a:pt x="2797" y="1523"/>
                    </a:cubicBezTo>
                    <a:cubicBezTo>
                      <a:pt x="2808" y="1524"/>
                      <a:pt x="2800" y="1512"/>
                      <a:pt x="2803" y="1502"/>
                    </a:cubicBezTo>
                    <a:cubicBezTo>
                      <a:pt x="2805" y="1492"/>
                      <a:pt x="2805" y="1481"/>
                      <a:pt x="2807" y="1471"/>
                    </a:cubicBezTo>
                    <a:cubicBezTo>
                      <a:pt x="2808" y="1467"/>
                      <a:pt x="2805" y="1457"/>
                      <a:pt x="2809" y="1455"/>
                    </a:cubicBezTo>
                    <a:cubicBezTo>
                      <a:pt x="2815" y="1453"/>
                      <a:pt x="2821" y="1415"/>
                      <a:pt x="2821" y="1406"/>
                    </a:cubicBezTo>
                    <a:cubicBezTo>
                      <a:pt x="2821" y="1398"/>
                      <a:pt x="2818" y="1402"/>
                      <a:pt x="2814" y="1405"/>
                    </a:cubicBezTo>
                    <a:cubicBezTo>
                      <a:pt x="2814" y="1405"/>
                      <a:pt x="2814" y="1406"/>
                      <a:pt x="2813" y="1406"/>
                    </a:cubicBezTo>
                    <a:cubicBezTo>
                      <a:pt x="2811" y="1404"/>
                      <a:pt x="2797" y="1404"/>
                      <a:pt x="2807" y="1401"/>
                    </a:cubicBezTo>
                    <a:cubicBezTo>
                      <a:pt x="2810" y="1400"/>
                      <a:pt x="2808" y="1393"/>
                      <a:pt x="2813" y="1391"/>
                    </a:cubicBezTo>
                    <a:cubicBezTo>
                      <a:pt x="2817" y="1388"/>
                      <a:pt x="2828" y="1386"/>
                      <a:pt x="2831" y="1381"/>
                    </a:cubicBezTo>
                    <a:cubicBezTo>
                      <a:pt x="2833" y="1378"/>
                      <a:pt x="2830" y="1375"/>
                      <a:pt x="2830" y="1372"/>
                    </a:cubicBezTo>
                    <a:cubicBezTo>
                      <a:pt x="2832" y="1364"/>
                      <a:pt x="2817" y="1372"/>
                      <a:pt x="2816" y="1372"/>
                    </a:cubicBezTo>
                    <a:cubicBezTo>
                      <a:pt x="2810" y="1376"/>
                      <a:pt x="2814" y="1373"/>
                      <a:pt x="2812" y="1380"/>
                    </a:cubicBezTo>
                    <a:cubicBezTo>
                      <a:pt x="2811" y="1384"/>
                      <a:pt x="2802" y="1379"/>
                      <a:pt x="2808" y="1375"/>
                    </a:cubicBezTo>
                    <a:cubicBezTo>
                      <a:pt x="2812" y="1373"/>
                      <a:pt x="2806" y="1371"/>
                      <a:pt x="2803" y="1371"/>
                    </a:cubicBezTo>
                    <a:cubicBezTo>
                      <a:pt x="2800" y="1371"/>
                      <a:pt x="2804" y="1358"/>
                      <a:pt x="2807" y="1355"/>
                    </a:cubicBezTo>
                    <a:cubicBezTo>
                      <a:pt x="2810" y="1353"/>
                      <a:pt x="2816" y="1355"/>
                      <a:pt x="2816" y="1351"/>
                    </a:cubicBezTo>
                    <a:cubicBezTo>
                      <a:pt x="2816" y="1344"/>
                      <a:pt x="2823" y="1345"/>
                      <a:pt x="2823" y="1335"/>
                    </a:cubicBezTo>
                    <a:cubicBezTo>
                      <a:pt x="2823" y="1329"/>
                      <a:pt x="2818" y="1326"/>
                      <a:pt x="2818" y="1318"/>
                    </a:cubicBezTo>
                    <a:cubicBezTo>
                      <a:pt x="2818" y="1288"/>
                      <a:pt x="2837" y="1288"/>
                      <a:pt x="2848" y="1262"/>
                    </a:cubicBezTo>
                    <a:cubicBezTo>
                      <a:pt x="2852" y="1253"/>
                      <a:pt x="2868" y="1247"/>
                      <a:pt x="2868" y="1235"/>
                    </a:cubicBezTo>
                    <a:close/>
                  </a:path>
                </a:pathLst>
              </a:custGeom>
              <a:grpFill/>
              <a:ln w="9525">
                <a:solidFill>
                  <a:srgbClr val="01503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Freeform 6">
                <a:extLst>
                  <a:ext uri="{FF2B5EF4-FFF2-40B4-BE49-F238E27FC236}">
                    <a16:creationId xmlns:a16="http://schemas.microsoft.com/office/drawing/2014/main" id="{C627163C-E4AB-36B4-018D-223E36DBA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" y="1106"/>
                <a:ext cx="66" cy="50"/>
              </a:xfrm>
              <a:custGeom>
                <a:avLst/>
                <a:gdLst>
                  <a:gd name="T0" fmla="*/ 27 w 44"/>
                  <a:gd name="T1" fmla="*/ 34 h 34"/>
                  <a:gd name="T2" fmla="*/ 26 w 44"/>
                  <a:gd name="T3" fmla="*/ 34 h 34"/>
                  <a:gd name="T4" fmla="*/ 26 w 44"/>
                  <a:gd name="T5" fmla="*/ 34 h 34"/>
                  <a:gd name="T6" fmla="*/ 26 w 44"/>
                  <a:gd name="T7" fmla="*/ 34 h 34"/>
                  <a:gd name="T8" fmla="*/ 26 w 44"/>
                  <a:gd name="T9" fmla="*/ 34 h 34"/>
                  <a:gd name="T10" fmla="*/ 26 w 44"/>
                  <a:gd name="T11" fmla="*/ 34 h 34"/>
                  <a:gd name="T12" fmla="*/ 24 w 44"/>
                  <a:gd name="T13" fmla="*/ 33 h 34"/>
                  <a:gd name="T14" fmla="*/ 24 w 44"/>
                  <a:gd name="T15" fmla="*/ 33 h 34"/>
                  <a:gd name="T16" fmla="*/ 24 w 44"/>
                  <a:gd name="T17" fmla="*/ 33 h 34"/>
                  <a:gd name="T18" fmla="*/ 24 w 44"/>
                  <a:gd name="T19" fmla="*/ 33 h 34"/>
                  <a:gd name="T20" fmla="*/ 24 w 44"/>
                  <a:gd name="T21" fmla="*/ 33 h 34"/>
                  <a:gd name="T22" fmla="*/ 24 w 44"/>
                  <a:gd name="T23" fmla="*/ 33 h 34"/>
                  <a:gd name="T24" fmla="*/ 24 w 44"/>
                  <a:gd name="T25" fmla="*/ 31 h 34"/>
                  <a:gd name="T26" fmla="*/ 25 w 44"/>
                  <a:gd name="T27" fmla="*/ 30 h 34"/>
                  <a:gd name="T28" fmla="*/ 25 w 44"/>
                  <a:gd name="T29" fmla="*/ 30 h 34"/>
                  <a:gd name="T30" fmla="*/ 25 w 44"/>
                  <a:gd name="T31" fmla="*/ 28 h 34"/>
                  <a:gd name="T32" fmla="*/ 25 w 44"/>
                  <a:gd name="T33" fmla="*/ 28 h 34"/>
                  <a:gd name="T34" fmla="*/ 24 w 44"/>
                  <a:gd name="T35" fmla="*/ 25 h 34"/>
                  <a:gd name="T36" fmla="*/ 24 w 44"/>
                  <a:gd name="T37" fmla="*/ 25 h 34"/>
                  <a:gd name="T38" fmla="*/ 23 w 44"/>
                  <a:gd name="T39" fmla="*/ 24 h 34"/>
                  <a:gd name="T40" fmla="*/ 23 w 44"/>
                  <a:gd name="T41" fmla="*/ 24 h 34"/>
                  <a:gd name="T42" fmla="*/ 22 w 44"/>
                  <a:gd name="T43" fmla="*/ 24 h 34"/>
                  <a:gd name="T44" fmla="*/ 22 w 44"/>
                  <a:gd name="T45" fmla="*/ 24 h 34"/>
                  <a:gd name="T46" fmla="*/ 21 w 44"/>
                  <a:gd name="T47" fmla="*/ 23 h 34"/>
                  <a:gd name="T48" fmla="*/ 20 w 44"/>
                  <a:gd name="T49" fmla="*/ 23 h 34"/>
                  <a:gd name="T50" fmla="*/ 19 w 44"/>
                  <a:gd name="T51" fmla="*/ 23 h 34"/>
                  <a:gd name="T52" fmla="*/ 19 w 44"/>
                  <a:gd name="T53" fmla="*/ 23 h 34"/>
                  <a:gd name="T54" fmla="*/ 18 w 44"/>
                  <a:gd name="T55" fmla="*/ 23 h 34"/>
                  <a:gd name="T56" fmla="*/ 8 w 44"/>
                  <a:gd name="T57" fmla="*/ 23 h 34"/>
                  <a:gd name="T58" fmla="*/ 6 w 44"/>
                  <a:gd name="T59" fmla="*/ 11 h 34"/>
                  <a:gd name="T60" fmla="*/ 1 w 44"/>
                  <a:gd name="T61" fmla="*/ 5 h 34"/>
                  <a:gd name="T62" fmla="*/ 0 w 44"/>
                  <a:gd name="T63" fmla="*/ 0 h 34"/>
                  <a:gd name="T64" fmla="*/ 1 w 44"/>
                  <a:gd name="T65" fmla="*/ 1 h 34"/>
                  <a:gd name="T66" fmla="*/ 4 w 44"/>
                  <a:gd name="T67" fmla="*/ 3 h 34"/>
                  <a:gd name="T68" fmla="*/ 5 w 44"/>
                  <a:gd name="T69" fmla="*/ 4 h 34"/>
                  <a:gd name="T70" fmla="*/ 8 w 44"/>
                  <a:gd name="T71" fmla="*/ 6 h 34"/>
                  <a:gd name="T72" fmla="*/ 18 w 44"/>
                  <a:gd name="T73" fmla="*/ 16 h 34"/>
                  <a:gd name="T74" fmla="*/ 31 w 44"/>
                  <a:gd name="T75" fmla="*/ 26 h 34"/>
                  <a:gd name="T76" fmla="*/ 33 w 44"/>
                  <a:gd name="T77" fmla="*/ 22 h 34"/>
                  <a:gd name="T78" fmla="*/ 27 w 44"/>
                  <a:gd name="T7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4" h="34">
                    <a:moveTo>
                      <a:pt x="27" y="34"/>
                    </a:moveTo>
                    <a:cubicBezTo>
                      <a:pt x="27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5" y="34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5" y="31"/>
                      <a:pt x="25" y="30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5" y="29"/>
                      <a:pt x="25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7"/>
                      <a:pt x="25" y="26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8" y="23"/>
                    </a:cubicBezTo>
                    <a:cubicBezTo>
                      <a:pt x="16" y="21"/>
                      <a:pt x="11" y="25"/>
                      <a:pt x="8" y="23"/>
                    </a:cubicBezTo>
                    <a:cubicBezTo>
                      <a:pt x="5" y="21"/>
                      <a:pt x="8" y="13"/>
                      <a:pt x="6" y="11"/>
                    </a:cubicBezTo>
                    <a:cubicBezTo>
                      <a:pt x="5" y="10"/>
                      <a:pt x="1" y="8"/>
                      <a:pt x="1" y="5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2" y="1"/>
                      <a:pt x="3" y="2"/>
                      <a:pt x="4" y="3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6" y="5"/>
                      <a:pt x="7" y="6"/>
                      <a:pt x="8" y="6"/>
                    </a:cubicBezTo>
                    <a:cubicBezTo>
                      <a:pt x="12" y="9"/>
                      <a:pt x="15" y="13"/>
                      <a:pt x="18" y="16"/>
                    </a:cubicBezTo>
                    <a:cubicBezTo>
                      <a:pt x="20" y="18"/>
                      <a:pt x="26" y="32"/>
                      <a:pt x="31" y="26"/>
                    </a:cubicBezTo>
                    <a:cubicBezTo>
                      <a:pt x="33" y="25"/>
                      <a:pt x="30" y="22"/>
                      <a:pt x="33" y="22"/>
                    </a:cubicBezTo>
                    <a:cubicBezTo>
                      <a:pt x="44" y="22"/>
                      <a:pt x="33" y="31"/>
                      <a:pt x="27" y="3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Freeform 7">
                <a:extLst>
                  <a:ext uri="{FF2B5EF4-FFF2-40B4-BE49-F238E27FC236}">
                    <a16:creationId xmlns:a16="http://schemas.microsoft.com/office/drawing/2014/main" id="{AE2121FA-09FA-38D7-78A4-AD9A1F605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2862"/>
                <a:ext cx="46" cy="58"/>
              </a:xfrm>
              <a:custGeom>
                <a:avLst/>
                <a:gdLst>
                  <a:gd name="T0" fmla="*/ 27 w 31"/>
                  <a:gd name="T1" fmla="*/ 0 h 39"/>
                  <a:gd name="T2" fmla="*/ 27 w 31"/>
                  <a:gd name="T3" fmla="*/ 0 h 39"/>
                  <a:gd name="T4" fmla="*/ 27 w 31"/>
                  <a:gd name="T5" fmla="*/ 0 h 39"/>
                  <a:gd name="T6" fmla="*/ 20 w 31"/>
                  <a:gd name="T7" fmla="*/ 3 h 39"/>
                  <a:gd name="T8" fmla="*/ 12 w 31"/>
                  <a:gd name="T9" fmla="*/ 6 h 39"/>
                  <a:gd name="T10" fmla="*/ 2 w 31"/>
                  <a:gd name="T11" fmla="*/ 7 h 39"/>
                  <a:gd name="T12" fmla="*/ 1 w 31"/>
                  <a:gd name="T13" fmla="*/ 14 h 39"/>
                  <a:gd name="T14" fmla="*/ 0 w 31"/>
                  <a:gd name="T15" fmla="*/ 24 h 39"/>
                  <a:gd name="T16" fmla="*/ 7 w 31"/>
                  <a:gd name="T17" fmla="*/ 34 h 39"/>
                  <a:gd name="T18" fmla="*/ 8 w 31"/>
                  <a:gd name="T19" fmla="*/ 38 h 39"/>
                  <a:gd name="T20" fmla="*/ 14 w 31"/>
                  <a:gd name="T21" fmla="*/ 34 h 39"/>
                  <a:gd name="T22" fmla="*/ 17 w 31"/>
                  <a:gd name="T23" fmla="*/ 23 h 39"/>
                  <a:gd name="T24" fmla="*/ 23 w 31"/>
                  <a:gd name="T25" fmla="*/ 16 h 39"/>
                  <a:gd name="T26" fmla="*/ 26 w 31"/>
                  <a:gd name="T27" fmla="*/ 8 h 39"/>
                  <a:gd name="T28" fmla="*/ 27 w 31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39">
                    <a:moveTo>
                      <a:pt x="27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3" y="3"/>
                      <a:pt x="20" y="3"/>
                    </a:cubicBezTo>
                    <a:cubicBezTo>
                      <a:pt x="17" y="3"/>
                      <a:pt x="15" y="6"/>
                      <a:pt x="12" y="6"/>
                    </a:cubicBezTo>
                    <a:cubicBezTo>
                      <a:pt x="9" y="6"/>
                      <a:pt x="5" y="7"/>
                      <a:pt x="2" y="7"/>
                    </a:cubicBezTo>
                    <a:cubicBezTo>
                      <a:pt x="2" y="7"/>
                      <a:pt x="2" y="13"/>
                      <a:pt x="1" y="14"/>
                    </a:cubicBezTo>
                    <a:cubicBezTo>
                      <a:pt x="0" y="16"/>
                      <a:pt x="0" y="21"/>
                      <a:pt x="0" y="24"/>
                    </a:cubicBezTo>
                    <a:cubicBezTo>
                      <a:pt x="0" y="29"/>
                      <a:pt x="6" y="32"/>
                      <a:pt x="7" y="34"/>
                    </a:cubicBezTo>
                    <a:cubicBezTo>
                      <a:pt x="7" y="36"/>
                      <a:pt x="7" y="37"/>
                      <a:pt x="8" y="38"/>
                    </a:cubicBezTo>
                    <a:cubicBezTo>
                      <a:pt x="10" y="39"/>
                      <a:pt x="13" y="36"/>
                      <a:pt x="14" y="34"/>
                    </a:cubicBezTo>
                    <a:cubicBezTo>
                      <a:pt x="16" y="30"/>
                      <a:pt x="15" y="25"/>
                      <a:pt x="17" y="23"/>
                    </a:cubicBezTo>
                    <a:cubicBezTo>
                      <a:pt x="20" y="20"/>
                      <a:pt x="18" y="19"/>
                      <a:pt x="23" y="16"/>
                    </a:cubicBezTo>
                    <a:cubicBezTo>
                      <a:pt x="25" y="15"/>
                      <a:pt x="25" y="10"/>
                      <a:pt x="26" y="8"/>
                    </a:cubicBezTo>
                    <a:cubicBezTo>
                      <a:pt x="27" y="6"/>
                      <a:pt x="31" y="5"/>
                      <a:pt x="2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Freeform 8">
                <a:extLst>
                  <a:ext uri="{FF2B5EF4-FFF2-40B4-BE49-F238E27FC236}">
                    <a16:creationId xmlns:a16="http://schemas.microsoft.com/office/drawing/2014/main" id="{AAA6E615-2B85-04A5-33B3-D645583D3A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" y="1106"/>
                <a:ext cx="66" cy="50"/>
              </a:xfrm>
              <a:custGeom>
                <a:avLst/>
                <a:gdLst>
                  <a:gd name="T0" fmla="*/ 33 w 44"/>
                  <a:gd name="T1" fmla="*/ 22 h 34"/>
                  <a:gd name="T2" fmla="*/ 31 w 44"/>
                  <a:gd name="T3" fmla="*/ 26 h 34"/>
                  <a:gd name="T4" fmla="*/ 18 w 44"/>
                  <a:gd name="T5" fmla="*/ 16 h 34"/>
                  <a:gd name="T6" fmla="*/ 8 w 44"/>
                  <a:gd name="T7" fmla="*/ 6 h 34"/>
                  <a:gd name="T8" fmla="*/ 5 w 44"/>
                  <a:gd name="T9" fmla="*/ 4 h 34"/>
                  <a:gd name="T10" fmla="*/ 4 w 44"/>
                  <a:gd name="T11" fmla="*/ 3 h 34"/>
                  <a:gd name="T12" fmla="*/ 1 w 44"/>
                  <a:gd name="T13" fmla="*/ 1 h 34"/>
                  <a:gd name="T14" fmla="*/ 0 w 44"/>
                  <a:gd name="T15" fmla="*/ 0 h 34"/>
                  <a:gd name="T16" fmla="*/ 1 w 44"/>
                  <a:gd name="T17" fmla="*/ 5 h 34"/>
                  <a:gd name="T18" fmla="*/ 6 w 44"/>
                  <a:gd name="T19" fmla="*/ 11 h 34"/>
                  <a:gd name="T20" fmla="*/ 8 w 44"/>
                  <a:gd name="T21" fmla="*/ 23 h 34"/>
                  <a:gd name="T22" fmla="*/ 18 w 44"/>
                  <a:gd name="T23" fmla="*/ 23 h 34"/>
                  <a:gd name="T24" fmla="*/ 19 w 44"/>
                  <a:gd name="T25" fmla="*/ 23 h 34"/>
                  <a:gd name="T26" fmla="*/ 19 w 44"/>
                  <a:gd name="T27" fmla="*/ 23 h 34"/>
                  <a:gd name="T28" fmla="*/ 20 w 44"/>
                  <a:gd name="T29" fmla="*/ 23 h 34"/>
                  <a:gd name="T30" fmla="*/ 21 w 44"/>
                  <a:gd name="T31" fmla="*/ 23 h 34"/>
                  <a:gd name="T32" fmla="*/ 22 w 44"/>
                  <a:gd name="T33" fmla="*/ 24 h 34"/>
                  <a:gd name="T34" fmla="*/ 22 w 44"/>
                  <a:gd name="T35" fmla="*/ 24 h 34"/>
                  <a:gd name="T36" fmla="*/ 23 w 44"/>
                  <a:gd name="T37" fmla="*/ 24 h 34"/>
                  <a:gd name="T38" fmla="*/ 23 w 44"/>
                  <a:gd name="T39" fmla="*/ 24 h 34"/>
                  <a:gd name="T40" fmla="*/ 24 w 44"/>
                  <a:gd name="T41" fmla="*/ 25 h 34"/>
                  <a:gd name="T42" fmla="*/ 24 w 44"/>
                  <a:gd name="T43" fmla="*/ 25 h 34"/>
                  <a:gd name="T44" fmla="*/ 25 w 44"/>
                  <a:gd name="T45" fmla="*/ 28 h 34"/>
                  <a:gd name="T46" fmla="*/ 25 w 44"/>
                  <a:gd name="T47" fmla="*/ 28 h 34"/>
                  <a:gd name="T48" fmla="*/ 25 w 44"/>
                  <a:gd name="T49" fmla="*/ 30 h 34"/>
                  <a:gd name="T50" fmla="*/ 25 w 44"/>
                  <a:gd name="T51" fmla="*/ 30 h 34"/>
                  <a:gd name="T52" fmla="*/ 24 w 44"/>
                  <a:gd name="T53" fmla="*/ 31 h 34"/>
                  <a:gd name="T54" fmla="*/ 24 w 44"/>
                  <a:gd name="T55" fmla="*/ 33 h 34"/>
                  <a:gd name="T56" fmla="*/ 24 w 44"/>
                  <a:gd name="T57" fmla="*/ 33 h 34"/>
                  <a:gd name="T58" fmla="*/ 24 w 44"/>
                  <a:gd name="T59" fmla="*/ 33 h 34"/>
                  <a:gd name="T60" fmla="*/ 26 w 44"/>
                  <a:gd name="T61" fmla="*/ 34 h 34"/>
                  <a:gd name="T62" fmla="*/ 27 w 44"/>
                  <a:gd name="T63" fmla="*/ 34 h 34"/>
                  <a:gd name="T64" fmla="*/ 33 w 44"/>
                  <a:gd name="T65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4" h="34">
                    <a:moveTo>
                      <a:pt x="33" y="22"/>
                    </a:moveTo>
                    <a:cubicBezTo>
                      <a:pt x="30" y="22"/>
                      <a:pt x="33" y="25"/>
                      <a:pt x="31" y="26"/>
                    </a:cubicBezTo>
                    <a:cubicBezTo>
                      <a:pt x="26" y="32"/>
                      <a:pt x="20" y="18"/>
                      <a:pt x="18" y="16"/>
                    </a:cubicBezTo>
                    <a:cubicBezTo>
                      <a:pt x="15" y="13"/>
                      <a:pt x="12" y="9"/>
                      <a:pt x="8" y="6"/>
                    </a:cubicBezTo>
                    <a:cubicBezTo>
                      <a:pt x="7" y="6"/>
                      <a:pt x="6" y="5"/>
                      <a:pt x="5" y="4"/>
                    </a:cubicBezTo>
                    <a:cubicBezTo>
                      <a:pt x="5" y="4"/>
                      <a:pt x="5" y="3"/>
                      <a:pt x="4" y="3"/>
                    </a:cubicBezTo>
                    <a:cubicBezTo>
                      <a:pt x="3" y="2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5"/>
                    </a:cubicBezTo>
                    <a:cubicBezTo>
                      <a:pt x="1" y="8"/>
                      <a:pt x="5" y="10"/>
                      <a:pt x="6" y="11"/>
                    </a:cubicBezTo>
                    <a:cubicBezTo>
                      <a:pt x="8" y="13"/>
                      <a:pt x="5" y="21"/>
                      <a:pt x="8" y="23"/>
                    </a:cubicBezTo>
                    <a:cubicBezTo>
                      <a:pt x="11" y="25"/>
                      <a:pt x="16" y="21"/>
                      <a:pt x="18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1" y="23"/>
                      <a:pt x="21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6"/>
                      <a:pt x="25" y="27"/>
                      <a:pt x="25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9"/>
                      <a:pt x="25" y="29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5" y="31"/>
                      <a:pt x="24" y="31"/>
                    </a:cubicBezTo>
                    <a:cubicBezTo>
                      <a:pt x="24" y="32"/>
                      <a:pt x="24" y="32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4"/>
                      <a:pt x="26" y="34"/>
                      <a:pt x="26" y="34"/>
                    </a:cubicBezTo>
                    <a:cubicBezTo>
                      <a:pt x="26" y="34"/>
                      <a:pt x="27" y="34"/>
                      <a:pt x="27" y="34"/>
                    </a:cubicBezTo>
                    <a:cubicBezTo>
                      <a:pt x="33" y="31"/>
                      <a:pt x="44" y="22"/>
                      <a:pt x="33" y="2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Freeform 9">
                <a:extLst>
                  <a:ext uri="{FF2B5EF4-FFF2-40B4-BE49-F238E27FC236}">
                    <a16:creationId xmlns:a16="http://schemas.microsoft.com/office/drawing/2014/main" id="{7DA075EE-3367-0EE4-5323-D826800CC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11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Freeform 10">
                <a:extLst>
                  <a:ext uri="{FF2B5EF4-FFF2-40B4-BE49-F238E27FC236}">
                    <a16:creationId xmlns:a16="http://schemas.microsoft.com/office/drawing/2014/main" id="{DCA75725-9C9B-B269-99CF-FD1B5EE45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" y="11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Oval 11">
                <a:extLst>
                  <a:ext uri="{FF2B5EF4-FFF2-40B4-BE49-F238E27FC236}">
                    <a16:creationId xmlns:a16="http://schemas.microsoft.com/office/drawing/2014/main" id="{02371B73-7BF7-B552-C7ED-6EDFDEEB6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" y="1156"/>
                <a:ext cx="1" cy="1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2" name="Group 12">
                <a:extLst>
                  <a:ext uri="{FF2B5EF4-FFF2-40B4-BE49-F238E27FC236}">
                    <a16:creationId xmlns:a16="http://schemas.microsoft.com/office/drawing/2014/main" id="{6C3EC3FD-6318-F470-A205-5E45547054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7" y="2780"/>
                <a:ext cx="80" cy="94"/>
                <a:chOff x="2047" y="2780"/>
                <a:chExt cx="80" cy="94"/>
              </a:xfrm>
              <a:grpFill/>
            </p:grpSpPr>
            <p:sp>
              <p:nvSpPr>
                <p:cNvPr id="225" name="Freeform 13">
                  <a:extLst>
                    <a:ext uri="{FF2B5EF4-FFF2-40B4-BE49-F238E27FC236}">
                      <a16:creationId xmlns:a16="http://schemas.microsoft.com/office/drawing/2014/main" id="{87A63FC9-F32D-36E3-F1D4-7540C121BB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" y="2853"/>
                  <a:ext cx="26" cy="21"/>
                </a:xfrm>
                <a:custGeom>
                  <a:avLst/>
                  <a:gdLst>
                    <a:gd name="T0" fmla="*/ 15 w 17"/>
                    <a:gd name="T1" fmla="*/ 7 h 14"/>
                    <a:gd name="T2" fmla="*/ 14 w 17"/>
                    <a:gd name="T3" fmla="*/ 7 h 14"/>
                    <a:gd name="T4" fmla="*/ 13 w 17"/>
                    <a:gd name="T5" fmla="*/ 6 h 14"/>
                    <a:gd name="T6" fmla="*/ 11 w 17"/>
                    <a:gd name="T7" fmla="*/ 4 h 14"/>
                    <a:gd name="T8" fmla="*/ 11 w 17"/>
                    <a:gd name="T9" fmla="*/ 4 h 14"/>
                    <a:gd name="T10" fmla="*/ 11 w 17"/>
                    <a:gd name="T11" fmla="*/ 4 h 14"/>
                    <a:gd name="T12" fmla="*/ 10 w 17"/>
                    <a:gd name="T13" fmla="*/ 0 h 14"/>
                    <a:gd name="T14" fmla="*/ 8 w 17"/>
                    <a:gd name="T15" fmla="*/ 0 h 14"/>
                    <a:gd name="T16" fmla="*/ 6 w 17"/>
                    <a:gd name="T17" fmla="*/ 2 h 14"/>
                    <a:gd name="T18" fmla="*/ 5 w 17"/>
                    <a:gd name="T19" fmla="*/ 2 h 14"/>
                    <a:gd name="T20" fmla="*/ 5 w 17"/>
                    <a:gd name="T21" fmla="*/ 5 h 14"/>
                    <a:gd name="T22" fmla="*/ 3 w 17"/>
                    <a:gd name="T23" fmla="*/ 6 h 14"/>
                    <a:gd name="T24" fmla="*/ 0 w 17"/>
                    <a:gd name="T25" fmla="*/ 7 h 14"/>
                    <a:gd name="T26" fmla="*/ 1 w 17"/>
                    <a:gd name="T27" fmla="*/ 8 h 14"/>
                    <a:gd name="T28" fmla="*/ 2 w 17"/>
                    <a:gd name="T29" fmla="*/ 9 h 14"/>
                    <a:gd name="T30" fmla="*/ 5 w 17"/>
                    <a:gd name="T31" fmla="*/ 9 h 14"/>
                    <a:gd name="T32" fmla="*/ 6 w 17"/>
                    <a:gd name="T33" fmla="*/ 9 h 14"/>
                    <a:gd name="T34" fmla="*/ 7 w 17"/>
                    <a:gd name="T35" fmla="*/ 9 h 14"/>
                    <a:gd name="T36" fmla="*/ 7 w 17"/>
                    <a:gd name="T37" fmla="*/ 12 h 14"/>
                    <a:gd name="T38" fmla="*/ 7 w 17"/>
                    <a:gd name="T39" fmla="*/ 13 h 14"/>
                    <a:gd name="T40" fmla="*/ 8 w 17"/>
                    <a:gd name="T41" fmla="*/ 14 h 14"/>
                    <a:gd name="T42" fmla="*/ 9 w 17"/>
                    <a:gd name="T43" fmla="*/ 12 h 14"/>
                    <a:gd name="T44" fmla="*/ 11 w 17"/>
                    <a:gd name="T45" fmla="*/ 12 h 14"/>
                    <a:gd name="T46" fmla="*/ 14 w 17"/>
                    <a:gd name="T47" fmla="*/ 12 h 14"/>
                    <a:gd name="T48" fmla="*/ 17 w 17"/>
                    <a:gd name="T49" fmla="*/ 9 h 14"/>
                    <a:gd name="T50" fmla="*/ 16 w 17"/>
                    <a:gd name="T51" fmla="*/ 7 h 14"/>
                    <a:gd name="T52" fmla="*/ 15 w 17"/>
                    <a:gd name="T53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7" h="14">
                      <a:moveTo>
                        <a:pt x="15" y="7"/>
                      </a:moveTo>
                      <a:cubicBezTo>
                        <a:pt x="15" y="7"/>
                        <a:pt x="15" y="7"/>
                        <a:pt x="14" y="7"/>
                      </a:cubicBezTo>
                      <a:cubicBezTo>
                        <a:pt x="14" y="7"/>
                        <a:pt x="14" y="6"/>
                        <a:pt x="13" y="6"/>
                      </a:cubicBezTo>
                      <a:cubicBezTo>
                        <a:pt x="13" y="5"/>
                        <a:pt x="12" y="4"/>
                        <a:pt x="11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0" y="3"/>
                        <a:pt x="11" y="1"/>
                        <a:pt x="10" y="0"/>
                      </a:cubicBezTo>
                      <a:cubicBezTo>
                        <a:pt x="10" y="0"/>
                        <a:pt x="9" y="0"/>
                        <a:pt x="8" y="0"/>
                      </a:cubicBezTo>
                      <a:cubicBezTo>
                        <a:pt x="7" y="0"/>
                        <a:pt x="7" y="2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6" y="4"/>
                        <a:pt x="5" y="5"/>
                      </a:cubicBezTo>
                      <a:cubicBezTo>
                        <a:pt x="5" y="5"/>
                        <a:pt x="4" y="6"/>
                        <a:pt x="3" y="6"/>
                      </a:cubicBezTo>
                      <a:cubicBezTo>
                        <a:pt x="2" y="7"/>
                        <a:pt x="2" y="7"/>
                        <a:pt x="0" y="7"/>
                      </a:cubicBezTo>
                      <a:cubicBezTo>
                        <a:pt x="1" y="7"/>
                        <a:pt x="1" y="8"/>
                        <a:pt x="1" y="8"/>
                      </a:cubicBezTo>
                      <a:cubicBezTo>
                        <a:pt x="1" y="9"/>
                        <a:pt x="2" y="9"/>
                        <a:pt x="2" y="9"/>
                      </a:cubicBezTo>
                      <a:cubicBezTo>
                        <a:pt x="3" y="10"/>
                        <a:pt x="4" y="10"/>
                        <a:pt x="5" y="9"/>
                      </a:cubicBezTo>
                      <a:cubicBezTo>
                        <a:pt x="5" y="9"/>
                        <a:pt x="5" y="9"/>
                        <a:pt x="6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8" y="10"/>
                        <a:pt x="7" y="11"/>
                        <a:pt x="7" y="12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4"/>
                        <a:pt x="7" y="14"/>
                        <a:pt x="8" y="14"/>
                      </a:cubicBezTo>
                      <a:cubicBezTo>
                        <a:pt x="9" y="13"/>
                        <a:pt x="9" y="13"/>
                        <a:pt x="9" y="12"/>
                      </a:cubicBezTo>
                      <a:cubicBezTo>
                        <a:pt x="10" y="12"/>
                        <a:pt x="10" y="12"/>
                        <a:pt x="11" y="12"/>
                      </a:cubicBezTo>
                      <a:cubicBezTo>
                        <a:pt x="12" y="12"/>
                        <a:pt x="13" y="12"/>
                        <a:pt x="14" y="12"/>
                      </a:cubicBezTo>
                      <a:cubicBezTo>
                        <a:pt x="16" y="12"/>
                        <a:pt x="15" y="11"/>
                        <a:pt x="17" y="9"/>
                      </a:cubicBezTo>
                      <a:cubicBezTo>
                        <a:pt x="16" y="8"/>
                        <a:pt x="16" y="7"/>
                        <a:pt x="16" y="7"/>
                      </a:cubicBezTo>
                      <a:cubicBezTo>
                        <a:pt x="16" y="7"/>
                        <a:pt x="15" y="7"/>
                        <a:pt x="15" y="7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" name="Freeform 14">
                  <a:extLst>
                    <a:ext uri="{FF2B5EF4-FFF2-40B4-BE49-F238E27FC236}">
                      <a16:creationId xmlns:a16="http://schemas.microsoft.com/office/drawing/2014/main" id="{550EB45E-BE07-F56F-CA55-1DC874398E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47" y="2780"/>
                  <a:ext cx="14" cy="15"/>
                </a:xfrm>
                <a:custGeom>
                  <a:avLst/>
                  <a:gdLst>
                    <a:gd name="T0" fmla="*/ 8 w 9"/>
                    <a:gd name="T1" fmla="*/ 9 h 10"/>
                    <a:gd name="T2" fmla="*/ 8 w 9"/>
                    <a:gd name="T3" fmla="*/ 9 h 10"/>
                    <a:gd name="T4" fmla="*/ 8 w 9"/>
                    <a:gd name="T5" fmla="*/ 7 h 10"/>
                    <a:gd name="T6" fmla="*/ 9 w 9"/>
                    <a:gd name="T7" fmla="*/ 4 h 10"/>
                    <a:gd name="T8" fmla="*/ 8 w 9"/>
                    <a:gd name="T9" fmla="*/ 4 h 10"/>
                    <a:gd name="T10" fmla="*/ 8 w 9"/>
                    <a:gd name="T11" fmla="*/ 4 h 10"/>
                    <a:gd name="T12" fmla="*/ 8 w 9"/>
                    <a:gd name="T13" fmla="*/ 3 h 10"/>
                    <a:gd name="T14" fmla="*/ 7 w 9"/>
                    <a:gd name="T15" fmla="*/ 2 h 10"/>
                    <a:gd name="T16" fmla="*/ 5 w 9"/>
                    <a:gd name="T17" fmla="*/ 1 h 10"/>
                    <a:gd name="T18" fmla="*/ 5 w 9"/>
                    <a:gd name="T19" fmla="*/ 1 h 10"/>
                    <a:gd name="T20" fmla="*/ 5 w 9"/>
                    <a:gd name="T21" fmla="*/ 1 h 10"/>
                    <a:gd name="T22" fmla="*/ 5 w 9"/>
                    <a:gd name="T23" fmla="*/ 1 h 10"/>
                    <a:gd name="T24" fmla="*/ 4 w 9"/>
                    <a:gd name="T25" fmla="*/ 1 h 10"/>
                    <a:gd name="T26" fmla="*/ 5 w 9"/>
                    <a:gd name="T27" fmla="*/ 0 h 10"/>
                    <a:gd name="T28" fmla="*/ 3 w 9"/>
                    <a:gd name="T29" fmla="*/ 0 h 10"/>
                    <a:gd name="T30" fmla="*/ 1 w 9"/>
                    <a:gd name="T31" fmla="*/ 2 h 10"/>
                    <a:gd name="T32" fmla="*/ 0 w 9"/>
                    <a:gd name="T33" fmla="*/ 2 h 10"/>
                    <a:gd name="T34" fmla="*/ 1 w 9"/>
                    <a:gd name="T35" fmla="*/ 4 h 10"/>
                    <a:gd name="T36" fmla="*/ 2 w 9"/>
                    <a:gd name="T37" fmla="*/ 10 h 10"/>
                    <a:gd name="T38" fmla="*/ 2 w 9"/>
                    <a:gd name="T39" fmla="*/ 10 h 10"/>
                    <a:gd name="T40" fmla="*/ 2 w 9"/>
                    <a:gd name="T41" fmla="*/ 10 h 10"/>
                    <a:gd name="T42" fmla="*/ 6 w 9"/>
                    <a:gd name="T43" fmla="*/ 9 h 10"/>
                    <a:gd name="T44" fmla="*/ 8 w 9"/>
                    <a:gd name="T45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" h="10">
                      <a:moveTo>
                        <a:pt x="8" y="9"/>
                      </a:move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7"/>
                        <a:pt x="8" y="8"/>
                        <a:pt x="8" y="7"/>
                      </a:cubicBezTo>
                      <a:cubicBezTo>
                        <a:pt x="8" y="6"/>
                        <a:pt x="9" y="5"/>
                        <a:pt x="9" y="4"/>
                      </a:cubicBezTo>
                      <a:cubicBezTo>
                        <a:pt x="9" y="4"/>
                        <a:pt x="9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3"/>
                        <a:pt x="8" y="3"/>
                      </a:cubicBezTo>
                      <a:cubicBezTo>
                        <a:pt x="7" y="3"/>
                        <a:pt x="7" y="2"/>
                        <a:pt x="7" y="2"/>
                      </a:cubicBezTo>
                      <a:cubicBezTo>
                        <a:pt x="7" y="2"/>
                        <a:pt x="6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4" y="1"/>
                        <a:pt x="4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3" y="0"/>
                      </a:cubicBezTo>
                      <a:cubicBezTo>
                        <a:pt x="2" y="0"/>
                        <a:pt x="2" y="1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3"/>
                        <a:pt x="1" y="3"/>
                        <a:pt x="1" y="4"/>
                      </a:cubicBezTo>
                      <a:cubicBezTo>
                        <a:pt x="1" y="5"/>
                        <a:pt x="1" y="7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4" y="10"/>
                        <a:pt x="4" y="9"/>
                        <a:pt x="6" y="9"/>
                      </a:cubicBezTo>
                      <a:lnTo>
                        <a:pt x="8" y="9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" name="Freeform 15">
                  <a:extLst>
                    <a:ext uri="{FF2B5EF4-FFF2-40B4-BE49-F238E27FC236}">
                      <a16:creationId xmlns:a16="http://schemas.microsoft.com/office/drawing/2014/main" id="{D81DF4B9-CC70-24F2-8542-DAB67DBDFD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2" y="2796"/>
                  <a:ext cx="58" cy="63"/>
                </a:xfrm>
                <a:custGeom>
                  <a:avLst/>
                  <a:gdLst>
                    <a:gd name="T0" fmla="*/ 34 w 39"/>
                    <a:gd name="T1" fmla="*/ 33 h 42"/>
                    <a:gd name="T2" fmla="*/ 36 w 39"/>
                    <a:gd name="T3" fmla="*/ 32 h 42"/>
                    <a:gd name="T4" fmla="*/ 36 w 39"/>
                    <a:gd name="T5" fmla="*/ 32 h 42"/>
                    <a:gd name="T6" fmla="*/ 39 w 39"/>
                    <a:gd name="T7" fmla="*/ 30 h 42"/>
                    <a:gd name="T8" fmla="*/ 39 w 39"/>
                    <a:gd name="T9" fmla="*/ 28 h 42"/>
                    <a:gd name="T10" fmla="*/ 36 w 39"/>
                    <a:gd name="T11" fmla="*/ 28 h 42"/>
                    <a:gd name="T12" fmla="*/ 34 w 39"/>
                    <a:gd name="T13" fmla="*/ 28 h 42"/>
                    <a:gd name="T14" fmla="*/ 32 w 39"/>
                    <a:gd name="T15" fmla="*/ 28 h 42"/>
                    <a:gd name="T16" fmla="*/ 32 w 39"/>
                    <a:gd name="T17" fmla="*/ 28 h 42"/>
                    <a:gd name="T18" fmla="*/ 32 w 39"/>
                    <a:gd name="T19" fmla="*/ 27 h 42"/>
                    <a:gd name="T20" fmla="*/ 31 w 39"/>
                    <a:gd name="T21" fmla="*/ 26 h 42"/>
                    <a:gd name="T22" fmla="*/ 31 w 39"/>
                    <a:gd name="T23" fmla="*/ 24 h 42"/>
                    <a:gd name="T24" fmla="*/ 31 w 39"/>
                    <a:gd name="T25" fmla="*/ 23 h 42"/>
                    <a:gd name="T26" fmla="*/ 22 w 39"/>
                    <a:gd name="T27" fmla="*/ 22 h 42"/>
                    <a:gd name="T28" fmla="*/ 24 w 39"/>
                    <a:gd name="T29" fmla="*/ 13 h 42"/>
                    <a:gd name="T30" fmla="*/ 26 w 39"/>
                    <a:gd name="T31" fmla="*/ 12 h 42"/>
                    <a:gd name="T32" fmla="*/ 24 w 39"/>
                    <a:gd name="T33" fmla="*/ 11 h 42"/>
                    <a:gd name="T34" fmla="*/ 19 w 39"/>
                    <a:gd name="T35" fmla="*/ 14 h 42"/>
                    <a:gd name="T36" fmla="*/ 19 w 39"/>
                    <a:gd name="T37" fmla="*/ 13 h 42"/>
                    <a:gd name="T38" fmla="*/ 19 w 39"/>
                    <a:gd name="T39" fmla="*/ 8 h 42"/>
                    <a:gd name="T40" fmla="*/ 18 w 39"/>
                    <a:gd name="T41" fmla="*/ 3 h 42"/>
                    <a:gd name="T42" fmla="*/ 18 w 39"/>
                    <a:gd name="T43" fmla="*/ 3 h 42"/>
                    <a:gd name="T44" fmla="*/ 0 w 39"/>
                    <a:gd name="T45" fmla="*/ 8 h 42"/>
                    <a:gd name="T46" fmla="*/ 2 w 39"/>
                    <a:gd name="T47" fmla="*/ 20 h 42"/>
                    <a:gd name="T48" fmla="*/ 7 w 39"/>
                    <a:gd name="T49" fmla="*/ 20 h 42"/>
                    <a:gd name="T50" fmla="*/ 11 w 39"/>
                    <a:gd name="T51" fmla="*/ 21 h 42"/>
                    <a:gd name="T52" fmla="*/ 14 w 39"/>
                    <a:gd name="T53" fmla="*/ 28 h 42"/>
                    <a:gd name="T54" fmla="*/ 13 w 39"/>
                    <a:gd name="T55" fmla="*/ 32 h 42"/>
                    <a:gd name="T56" fmla="*/ 18 w 39"/>
                    <a:gd name="T57" fmla="*/ 32 h 42"/>
                    <a:gd name="T58" fmla="*/ 21 w 39"/>
                    <a:gd name="T59" fmla="*/ 31 h 42"/>
                    <a:gd name="T60" fmla="*/ 21 w 39"/>
                    <a:gd name="T61" fmla="*/ 35 h 42"/>
                    <a:gd name="T62" fmla="*/ 26 w 39"/>
                    <a:gd name="T63" fmla="*/ 41 h 42"/>
                    <a:gd name="T64" fmla="*/ 26 w 39"/>
                    <a:gd name="T65" fmla="*/ 41 h 42"/>
                    <a:gd name="T66" fmla="*/ 27 w 39"/>
                    <a:gd name="T67" fmla="*/ 37 h 42"/>
                    <a:gd name="T68" fmla="*/ 29 w 39"/>
                    <a:gd name="T69" fmla="*/ 35 h 42"/>
                    <a:gd name="T70" fmla="*/ 34 w 39"/>
                    <a:gd name="T71" fmla="*/ 33 h 42"/>
                    <a:gd name="T72" fmla="*/ 34 w 39"/>
                    <a:gd name="T73" fmla="*/ 33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9" h="42">
                      <a:moveTo>
                        <a:pt x="34" y="33"/>
                      </a:moveTo>
                      <a:cubicBezTo>
                        <a:pt x="35" y="32"/>
                        <a:pt x="35" y="32"/>
                        <a:pt x="36" y="32"/>
                      </a:cubicBezTo>
                      <a:cubicBezTo>
                        <a:pt x="36" y="32"/>
                        <a:pt x="36" y="32"/>
                        <a:pt x="36" y="32"/>
                      </a:cubicBezTo>
                      <a:cubicBezTo>
                        <a:pt x="38" y="31"/>
                        <a:pt x="39" y="32"/>
                        <a:pt x="39" y="30"/>
                      </a:cubicBezTo>
                      <a:cubicBezTo>
                        <a:pt x="39" y="29"/>
                        <a:pt x="39" y="28"/>
                        <a:pt x="39" y="28"/>
                      </a:cubicBezTo>
                      <a:cubicBezTo>
                        <a:pt x="38" y="27"/>
                        <a:pt x="37" y="28"/>
                        <a:pt x="36" y="28"/>
                      </a:cubicBezTo>
                      <a:cubicBezTo>
                        <a:pt x="34" y="28"/>
                        <a:pt x="34" y="28"/>
                        <a:pt x="34" y="28"/>
                      </a:cubicBezTo>
                      <a:cubicBezTo>
                        <a:pt x="33" y="28"/>
                        <a:pt x="32" y="28"/>
                        <a:pt x="32" y="2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32" y="28"/>
                        <a:pt x="32" y="27"/>
                        <a:pt x="32" y="27"/>
                      </a:cubicBezTo>
                      <a:cubicBezTo>
                        <a:pt x="32" y="27"/>
                        <a:pt x="31" y="27"/>
                        <a:pt x="31" y="26"/>
                      </a:cubicBezTo>
                      <a:cubicBezTo>
                        <a:pt x="31" y="26"/>
                        <a:pt x="31" y="26"/>
                        <a:pt x="31" y="24"/>
                      </a:cubicBezTo>
                      <a:cubicBezTo>
                        <a:pt x="31" y="24"/>
                        <a:pt x="31" y="23"/>
                        <a:pt x="31" y="23"/>
                      </a:cubicBezTo>
                      <a:cubicBezTo>
                        <a:pt x="30" y="21"/>
                        <a:pt x="25" y="22"/>
                        <a:pt x="22" y="22"/>
                      </a:cubicBezTo>
                      <a:cubicBezTo>
                        <a:pt x="21" y="16"/>
                        <a:pt x="21" y="13"/>
                        <a:pt x="24" y="13"/>
                      </a:cubicBezTo>
                      <a:cubicBezTo>
                        <a:pt x="25" y="13"/>
                        <a:pt x="26" y="12"/>
                        <a:pt x="26" y="12"/>
                      </a:cubicBezTo>
                      <a:cubicBezTo>
                        <a:pt x="25" y="11"/>
                        <a:pt x="25" y="11"/>
                        <a:pt x="24" y="11"/>
                      </a:cubicBezTo>
                      <a:cubicBezTo>
                        <a:pt x="22" y="12"/>
                        <a:pt x="20" y="15"/>
                        <a:pt x="19" y="14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1"/>
                        <a:pt x="19" y="10"/>
                        <a:pt x="19" y="8"/>
                      </a:cubicBezTo>
                      <a:cubicBezTo>
                        <a:pt x="19" y="7"/>
                        <a:pt x="19" y="3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6" y="0"/>
                        <a:pt x="0" y="1"/>
                        <a:pt x="0" y="8"/>
                      </a:cubicBezTo>
                      <a:cubicBezTo>
                        <a:pt x="0" y="11"/>
                        <a:pt x="0" y="17"/>
                        <a:pt x="2" y="20"/>
                      </a:cubicBezTo>
                      <a:cubicBezTo>
                        <a:pt x="3" y="21"/>
                        <a:pt x="4" y="21"/>
                        <a:pt x="7" y="20"/>
                      </a:cubicBezTo>
                      <a:cubicBezTo>
                        <a:pt x="8" y="20"/>
                        <a:pt x="10" y="20"/>
                        <a:pt x="11" y="21"/>
                      </a:cubicBezTo>
                      <a:cubicBezTo>
                        <a:pt x="13" y="23"/>
                        <a:pt x="15" y="26"/>
                        <a:pt x="14" y="28"/>
                      </a:cubicBezTo>
                      <a:cubicBezTo>
                        <a:pt x="12" y="30"/>
                        <a:pt x="12" y="31"/>
                        <a:pt x="13" y="32"/>
                      </a:cubicBezTo>
                      <a:cubicBezTo>
                        <a:pt x="14" y="32"/>
                        <a:pt x="15" y="32"/>
                        <a:pt x="18" y="32"/>
                      </a:cubicBezTo>
                      <a:cubicBezTo>
                        <a:pt x="20" y="32"/>
                        <a:pt x="21" y="31"/>
                        <a:pt x="21" y="31"/>
                      </a:cubicBezTo>
                      <a:cubicBezTo>
                        <a:pt x="22" y="31"/>
                        <a:pt x="21" y="32"/>
                        <a:pt x="21" y="35"/>
                      </a:cubicBezTo>
                      <a:cubicBezTo>
                        <a:pt x="21" y="36"/>
                        <a:pt x="24" y="41"/>
                        <a:pt x="26" y="41"/>
                      </a:cubicBezTo>
                      <a:cubicBezTo>
                        <a:pt x="26" y="41"/>
                        <a:pt x="26" y="41"/>
                        <a:pt x="26" y="41"/>
                      </a:cubicBezTo>
                      <a:cubicBezTo>
                        <a:pt x="27" y="42"/>
                        <a:pt x="27" y="38"/>
                        <a:pt x="27" y="37"/>
                      </a:cubicBezTo>
                      <a:cubicBezTo>
                        <a:pt x="27" y="36"/>
                        <a:pt x="29" y="37"/>
                        <a:pt x="29" y="35"/>
                      </a:cubicBezTo>
                      <a:cubicBezTo>
                        <a:pt x="30" y="35"/>
                        <a:pt x="33" y="34"/>
                        <a:pt x="34" y="33"/>
                      </a:cubicBezTo>
                      <a:cubicBezTo>
                        <a:pt x="34" y="33"/>
                        <a:pt x="34" y="33"/>
                        <a:pt x="34" y="33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" name="Freeform 16">
                <a:extLst>
                  <a:ext uri="{FF2B5EF4-FFF2-40B4-BE49-F238E27FC236}">
                    <a16:creationId xmlns:a16="http://schemas.microsoft.com/office/drawing/2014/main" id="{A27E04A6-2CBF-23B1-CE49-2AC6AC858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2389"/>
                <a:ext cx="8" cy="8"/>
              </a:xfrm>
              <a:custGeom>
                <a:avLst/>
                <a:gdLst>
                  <a:gd name="T0" fmla="*/ 3 w 5"/>
                  <a:gd name="T1" fmla="*/ 3 h 5"/>
                  <a:gd name="T2" fmla="*/ 3 w 5"/>
                  <a:gd name="T3" fmla="*/ 1 h 5"/>
                  <a:gd name="T4" fmla="*/ 0 w 5"/>
                  <a:gd name="T5" fmla="*/ 0 h 5"/>
                  <a:gd name="T6" fmla="*/ 0 w 5"/>
                  <a:gd name="T7" fmla="*/ 1 h 5"/>
                  <a:gd name="T8" fmla="*/ 0 w 5"/>
                  <a:gd name="T9" fmla="*/ 1 h 5"/>
                  <a:gd name="T10" fmla="*/ 1 w 5"/>
                  <a:gd name="T11" fmla="*/ 2 h 5"/>
                  <a:gd name="T12" fmla="*/ 1 w 5"/>
                  <a:gd name="T13" fmla="*/ 3 h 5"/>
                  <a:gd name="T14" fmla="*/ 2 w 5"/>
                  <a:gd name="T15" fmla="*/ 4 h 5"/>
                  <a:gd name="T16" fmla="*/ 3 w 5"/>
                  <a:gd name="T17" fmla="*/ 4 h 5"/>
                  <a:gd name="T18" fmla="*/ 5 w 5"/>
                  <a:gd name="T19" fmla="*/ 5 h 5"/>
                  <a:gd name="T20" fmla="*/ 3 w 5"/>
                  <a:gd name="T2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3" y="3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4"/>
                      <a:pt x="2" y="3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3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17">
                <a:extLst>
                  <a:ext uri="{FF2B5EF4-FFF2-40B4-BE49-F238E27FC236}">
                    <a16:creationId xmlns:a16="http://schemas.microsoft.com/office/drawing/2014/main" id="{BFE086B8-DF23-2048-6EDA-6AB27AB6A6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" y="2379"/>
                <a:ext cx="9" cy="12"/>
              </a:xfrm>
              <a:custGeom>
                <a:avLst/>
                <a:gdLst>
                  <a:gd name="T0" fmla="*/ 4 w 6"/>
                  <a:gd name="T1" fmla="*/ 4 h 8"/>
                  <a:gd name="T2" fmla="*/ 4 w 6"/>
                  <a:gd name="T3" fmla="*/ 3 h 8"/>
                  <a:gd name="T4" fmla="*/ 4 w 6"/>
                  <a:gd name="T5" fmla="*/ 3 h 8"/>
                  <a:gd name="T6" fmla="*/ 4 w 6"/>
                  <a:gd name="T7" fmla="*/ 3 h 8"/>
                  <a:gd name="T8" fmla="*/ 3 w 6"/>
                  <a:gd name="T9" fmla="*/ 3 h 8"/>
                  <a:gd name="T10" fmla="*/ 3 w 6"/>
                  <a:gd name="T11" fmla="*/ 2 h 8"/>
                  <a:gd name="T12" fmla="*/ 3 w 6"/>
                  <a:gd name="T13" fmla="*/ 2 h 8"/>
                  <a:gd name="T14" fmla="*/ 2 w 6"/>
                  <a:gd name="T15" fmla="*/ 2 h 8"/>
                  <a:gd name="T16" fmla="*/ 2 w 6"/>
                  <a:gd name="T17" fmla="*/ 2 h 8"/>
                  <a:gd name="T18" fmla="*/ 1 w 6"/>
                  <a:gd name="T19" fmla="*/ 2 h 8"/>
                  <a:gd name="T20" fmla="*/ 1 w 6"/>
                  <a:gd name="T21" fmla="*/ 1 h 8"/>
                  <a:gd name="T22" fmla="*/ 0 w 6"/>
                  <a:gd name="T23" fmla="*/ 5 h 8"/>
                  <a:gd name="T24" fmla="*/ 1 w 6"/>
                  <a:gd name="T25" fmla="*/ 6 h 8"/>
                  <a:gd name="T26" fmla="*/ 5 w 6"/>
                  <a:gd name="T27" fmla="*/ 7 h 8"/>
                  <a:gd name="T28" fmla="*/ 6 w 6"/>
                  <a:gd name="T29" fmla="*/ 7 h 8"/>
                  <a:gd name="T30" fmla="*/ 6 w 6"/>
                  <a:gd name="T31" fmla="*/ 5 h 8"/>
                  <a:gd name="T32" fmla="*/ 4 w 6"/>
                  <a:gd name="T3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" h="8">
                    <a:moveTo>
                      <a:pt x="4" y="4"/>
                    </a:move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5"/>
                    </a:cubicBezTo>
                    <a:cubicBezTo>
                      <a:pt x="1" y="6"/>
                      <a:pt x="1" y="4"/>
                      <a:pt x="1" y="6"/>
                    </a:cubicBezTo>
                    <a:cubicBezTo>
                      <a:pt x="2" y="8"/>
                      <a:pt x="2" y="7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6" y="4"/>
                      <a:pt x="5" y="4"/>
                      <a:pt x="4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5" name="Group 18">
                <a:extLst>
                  <a:ext uri="{FF2B5EF4-FFF2-40B4-BE49-F238E27FC236}">
                    <a16:creationId xmlns:a16="http://schemas.microsoft.com/office/drawing/2014/main" id="{5361D0F5-08DB-C54B-748A-700B92A5DE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28" y="1501"/>
                <a:ext cx="792" cy="903"/>
                <a:chOff x="828" y="1501"/>
                <a:chExt cx="792" cy="903"/>
              </a:xfrm>
              <a:grpFill/>
            </p:grpSpPr>
            <p:sp>
              <p:nvSpPr>
                <p:cNvPr id="206" name="Freeform 19">
                  <a:extLst>
                    <a:ext uri="{FF2B5EF4-FFF2-40B4-BE49-F238E27FC236}">
                      <a16:creationId xmlns:a16="http://schemas.microsoft.com/office/drawing/2014/main" id="{E56EC6F5-F712-973D-F268-3992A54837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9" y="2133"/>
                  <a:ext cx="16" cy="20"/>
                </a:xfrm>
                <a:custGeom>
                  <a:avLst/>
                  <a:gdLst>
                    <a:gd name="T0" fmla="*/ 1 w 11"/>
                    <a:gd name="T1" fmla="*/ 9 h 13"/>
                    <a:gd name="T2" fmla="*/ 4 w 11"/>
                    <a:gd name="T3" fmla="*/ 10 h 13"/>
                    <a:gd name="T4" fmla="*/ 7 w 11"/>
                    <a:gd name="T5" fmla="*/ 13 h 13"/>
                    <a:gd name="T6" fmla="*/ 8 w 11"/>
                    <a:gd name="T7" fmla="*/ 13 h 13"/>
                    <a:gd name="T8" fmla="*/ 10 w 11"/>
                    <a:gd name="T9" fmla="*/ 11 h 13"/>
                    <a:gd name="T10" fmla="*/ 11 w 11"/>
                    <a:gd name="T11" fmla="*/ 6 h 13"/>
                    <a:gd name="T12" fmla="*/ 9 w 11"/>
                    <a:gd name="T13" fmla="*/ 5 h 13"/>
                    <a:gd name="T14" fmla="*/ 9 w 11"/>
                    <a:gd name="T15" fmla="*/ 3 h 13"/>
                    <a:gd name="T16" fmla="*/ 5 w 11"/>
                    <a:gd name="T17" fmla="*/ 1 h 13"/>
                    <a:gd name="T18" fmla="*/ 1 w 11"/>
                    <a:gd name="T19" fmla="*/ 1 h 13"/>
                    <a:gd name="T20" fmla="*/ 0 w 11"/>
                    <a:gd name="T21" fmla="*/ 5 h 13"/>
                    <a:gd name="T22" fmla="*/ 0 w 11"/>
                    <a:gd name="T23" fmla="*/ 7 h 13"/>
                    <a:gd name="T24" fmla="*/ 1 w 11"/>
                    <a:gd name="T25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13">
                      <a:moveTo>
                        <a:pt x="1" y="9"/>
                      </a:moveTo>
                      <a:cubicBezTo>
                        <a:pt x="3" y="9"/>
                        <a:pt x="3" y="9"/>
                        <a:pt x="4" y="10"/>
                      </a:cubicBezTo>
                      <a:cubicBezTo>
                        <a:pt x="6" y="10"/>
                        <a:pt x="4" y="13"/>
                        <a:pt x="7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10" y="13"/>
                        <a:pt x="10" y="13"/>
                        <a:pt x="10" y="11"/>
                      </a:cubicBezTo>
                      <a:cubicBezTo>
                        <a:pt x="10" y="10"/>
                        <a:pt x="11" y="8"/>
                        <a:pt x="11" y="6"/>
                      </a:cubicBezTo>
                      <a:cubicBezTo>
                        <a:pt x="11" y="5"/>
                        <a:pt x="10" y="6"/>
                        <a:pt x="9" y="5"/>
                      </a:cubicBezTo>
                      <a:cubicBezTo>
                        <a:pt x="9" y="4"/>
                        <a:pt x="9" y="4"/>
                        <a:pt x="9" y="3"/>
                      </a:cubicBezTo>
                      <a:cubicBezTo>
                        <a:pt x="7" y="2"/>
                        <a:pt x="7" y="1"/>
                        <a:pt x="5" y="1"/>
                      </a:cubicBezTo>
                      <a:cubicBezTo>
                        <a:pt x="3" y="1"/>
                        <a:pt x="2" y="0"/>
                        <a:pt x="1" y="1"/>
                      </a:cubicBezTo>
                      <a:cubicBezTo>
                        <a:pt x="1" y="2"/>
                        <a:pt x="0" y="4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8"/>
                        <a:pt x="0" y="9"/>
                        <a:pt x="1" y="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" name="Freeform 20">
                  <a:extLst>
                    <a:ext uri="{FF2B5EF4-FFF2-40B4-BE49-F238E27FC236}">
                      <a16:creationId xmlns:a16="http://schemas.microsoft.com/office/drawing/2014/main" id="{FD00711C-2DD3-7D2B-B596-DFD3FFCCB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6" y="2343"/>
                  <a:ext cx="19" cy="10"/>
                </a:xfrm>
                <a:custGeom>
                  <a:avLst/>
                  <a:gdLst>
                    <a:gd name="T0" fmla="*/ 10 w 13"/>
                    <a:gd name="T1" fmla="*/ 1 h 7"/>
                    <a:gd name="T2" fmla="*/ 7 w 13"/>
                    <a:gd name="T3" fmla="*/ 0 h 7"/>
                    <a:gd name="T4" fmla="*/ 2 w 13"/>
                    <a:gd name="T5" fmla="*/ 0 h 7"/>
                    <a:gd name="T6" fmla="*/ 1 w 13"/>
                    <a:gd name="T7" fmla="*/ 2 h 7"/>
                    <a:gd name="T8" fmla="*/ 2 w 13"/>
                    <a:gd name="T9" fmla="*/ 4 h 7"/>
                    <a:gd name="T10" fmla="*/ 5 w 13"/>
                    <a:gd name="T11" fmla="*/ 5 h 7"/>
                    <a:gd name="T12" fmla="*/ 10 w 13"/>
                    <a:gd name="T13" fmla="*/ 6 h 7"/>
                    <a:gd name="T14" fmla="*/ 12 w 13"/>
                    <a:gd name="T15" fmla="*/ 4 h 7"/>
                    <a:gd name="T16" fmla="*/ 10 w 13"/>
                    <a:gd name="T17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" h="7">
                      <a:moveTo>
                        <a:pt x="10" y="1"/>
                      </a:moveTo>
                      <a:cubicBezTo>
                        <a:pt x="9" y="1"/>
                        <a:pt x="8" y="0"/>
                        <a:pt x="7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0"/>
                        <a:pt x="1" y="1"/>
                        <a:pt x="1" y="2"/>
                      </a:cubicBezTo>
                      <a:cubicBezTo>
                        <a:pt x="2" y="4"/>
                        <a:pt x="1" y="3"/>
                        <a:pt x="2" y="4"/>
                      </a:cubicBezTo>
                      <a:cubicBezTo>
                        <a:pt x="3" y="4"/>
                        <a:pt x="5" y="5"/>
                        <a:pt x="5" y="5"/>
                      </a:cubicBezTo>
                      <a:cubicBezTo>
                        <a:pt x="5" y="6"/>
                        <a:pt x="8" y="6"/>
                        <a:pt x="10" y="6"/>
                      </a:cubicBezTo>
                      <a:cubicBezTo>
                        <a:pt x="13" y="7"/>
                        <a:pt x="12" y="7"/>
                        <a:pt x="12" y="4"/>
                      </a:cubicBezTo>
                      <a:cubicBezTo>
                        <a:pt x="12" y="3"/>
                        <a:pt x="12" y="1"/>
                        <a:pt x="10" y="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" name="Freeform 21">
                  <a:extLst>
                    <a:ext uri="{FF2B5EF4-FFF2-40B4-BE49-F238E27FC236}">
                      <a16:creationId xmlns:a16="http://schemas.microsoft.com/office/drawing/2014/main" id="{811206F0-EA0C-159D-8F00-16923D2F6B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2" y="1501"/>
                  <a:ext cx="58" cy="95"/>
                </a:xfrm>
                <a:custGeom>
                  <a:avLst/>
                  <a:gdLst>
                    <a:gd name="T0" fmla="*/ 22 w 39"/>
                    <a:gd name="T1" fmla="*/ 21 h 64"/>
                    <a:gd name="T2" fmla="*/ 18 w 39"/>
                    <a:gd name="T3" fmla="*/ 14 h 64"/>
                    <a:gd name="T4" fmla="*/ 13 w 39"/>
                    <a:gd name="T5" fmla="*/ 4 h 64"/>
                    <a:gd name="T6" fmla="*/ 12 w 39"/>
                    <a:gd name="T7" fmla="*/ 2 h 64"/>
                    <a:gd name="T8" fmla="*/ 8 w 39"/>
                    <a:gd name="T9" fmla="*/ 2 h 64"/>
                    <a:gd name="T10" fmla="*/ 2 w 39"/>
                    <a:gd name="T11" fmla="*/ 5 h 64"/>
                    <a:gd name="T12" fmla="*/ 2 w 39"/>
                    <a:gd name="T13" fmla="*/ 17 h 64"/>
                    <a:gd name="T14" fmla="*/ 10 w 39"/>
                    <a:gd name="T15" fmla="*/ 30 h 64"/>
                    <a:gd name="T16" fmla="*/ 15 w 39"/>
                    <a:gd name="T17" fmla="*/ 36 h 64"/>
                    <a:gd name="T18" fmla="*/ 18 w 39"/>
                    <a:gd name="T19" fmla="*/ 42 h 64"/>
                    <a:gd name="T20" fmla="*/ 24 w 39"/>
                    <a:gd name="T21" fmla="*/ 47 h 64"/>
                    <a:gd name="T22" fmla="*/ 25 w 39"/>
                    <a:gd name="T23" fmla="*/ 52 h 64"/>
                    <a:gd name="T24" fmla="*/ 26 w 39"/>
                    <a:gd name="T25" fmla="*/ 52 h 64"/>
                    <a:gd name="T26" fmla="*/ 26 w 39"/>
                    <a:gd name="T27" fmla="*/ 53 h 64"/>
                    <a:gd name="T28" fmla="*/ 27 w 39"/>
                    <a:gd name="T29" fmla="*/ 56 h 64"/>
                    <a:gd name="T30" fmla="*/ 28 w 39"/>
                    <a:gd name="T31" fmla="*/ 61 h 64"/>
                    <a:gd name="T32" fmla="*/ 30 w 39"/>
                    <a:gd name="T33" fmla="*/ 62 h 64"/>
                    <a:gd name="T34" fmla="*/ 39 w 39"/>
                    <a:gd name="T35" fmla="*/ 64 h 64"/>
                    <a:gd name="T36" fmla="*/ 39 w 39"/>
                    <a:gd name="T37" fmla="*/ 59 h 64"/>
                    <a:gd name="T38" fmla="*/ 39 w 39"/>
                    <a:gd name="T39" fmla="*/ 59 h 64"/>
                    <a:gd name="T40" fmla="*/ 34 w 39"/>
                    <a:gd name="T41" fmla="*/ 46 h 64"/>
                    <a:gd name="T42" fmla="*/ 34 w 39"/>
                    <a:gd name="T43" fmla="*/ 40 h 64"/>
                    <a:gd name="T44" fmla="*/ 34 w 39"/>
                    <a:gd name="T45" fmla="*/ 38 h 64"/>
                    <a:gd name="T46" fmla="*/ 34 w 39"/>
                    <a:gd name="T47" fmla="*/ 37 h 64"/>
                    <a:gd name="T48" fmla="*/ 34 w 39"/>
                    <a:gd name="T49" fmla="*/ 36 h 64"/>
                    <a:gd name="T50" fmla="*/ 34 w 39"/>
                    <a:gd name="T51" fmla="*/ 31 h 64"/>
                    <a:gd name="T52" fmla="*/ 34 w 39"/>
                    <a:gd name="T53" fmla="*/ 31 h 64"/>
                    <a:gd name="T54" fmla="*/ 34 w 39"/>
                    <a:gd name="T55" fmla="*/ 29 h 64"/>
                    <a:gd name="T56" fmla="*/ 34 w 39"/>
                    <a:gd name="T57" fmla="*/ 29 h 64"/>
                    <a:gd name="T58" fmla="*/ 33 w 39"/>
                    <a:gd name="T59" fmla="*/ 27 h 64"/>
                    <a:gd name="T60" fmla="*/ 33 w 39"/>
                    <a:gd name="T61" fmla="*/ 27 h 64"/>
                    <a:gd name="T62" fmla="*/ 33 w 39"/>
                    <a:gd name="T63" fmla="*/ 27 h 64"/>
                    <a:gd name="T64" fmla="*/ 33 w 39"/>
                    <a:gd name="T65" fmla="*/ 26 h 64"/>
                    <a:gd name="T66" fmla="*/ 33 w 39"/>
                    <a:gd name="T67" fmla="*/ 26 h 64"/>
                    <a:gd name="T68" fmla="*/ 33 w 39"/>
                    <a:gd name="T69" fmla="*/ 26 h 64"/>
                    <a:gd name="T70" fmla="*/ 33 w 39"/>
                    <a:gd name="T71" fmla="*/ 27 h 64"/>
                    <a:gd name="T72" fmla="*/ 33 w 39"/>
                    <a:gd name="T73" fmla="*/ 27 h 64"/>
                    <a:gd name="T74" fmla="*/ 33 w 39"/>
                    <a:gd name="T75" fmla="*/ 27 h 64"/>
                    <a:gd name="T76" fmla="*/ 32 w 39"/>
                    <a:gd name="T77" fmla="*/ 27 h 64"/>
                    <a:gd name="T78" fmla="*/ 31 w 39"/>
                    <a:gd name="T79" fmla="*/ 27 h 64"/>
                    <a:gd name="T80" fmla="*/ 31 w 39"/>
                    <a:gd name="T81" fmla="*/ 27 h 64"/>
                    <a:gd name="T82" fmla="*/ 31 w 39"/>
                    <a:gd name="T83" fmla="*/ 28 h 64"/>
                    <a:gd name="T84" fmla="*/ 31 w 39"/>
                    <a:gd name="T85" fmla="*/ 28 h 64"/>
                    <a:gd name="T86" fmla="*/ 30 w 39"/>
                    <a:gd name="T87" fmla="*/ 29 h 64"/>
                    <a:gd name="T88" fmla="*/ 30 w 39"/>
                    <a:gd name="T89" fmla="*/ 29 h 64"/>
                    <a:gd name="T90" fmla="*/ 30 w 39"/>
                    <a:gd name="T91" fmla="*/ 29 h 64"/>
                    <a:gd name="T92" fmla="*/ 22 w 39"/>
                    <a:gd name="T93" fmla="*/ 29 h 64"/>
                    <a:gd name="T94" fmla="*/ 22 w 39"/>
                    <a:gd name="T95" fmla="*/ 2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9" h="64">
                      <a:moveTo>
                        <a:pt x="22" y="21"/>
                      </a:moveTo>
                      <a:cubicBezTo>
                        <a:pt x="22" y="17"/>
                        <a:pt x="19" y="17"/>
                        <a:pt x="18" y="14"/>
                      </a:cubicBezTo>
                      <a:cubicBezTo>
                        <a:pt x="18" y="11"/>
                        <a:pt x="14" y="8"/>
                        <a:pt x="13" y="4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8" y="2"/>
                        <a:pt x="8" y="2"/>
                      </a:cubicBezTo>
                      <a:cubicBezTo>
                        <a:pt x="3" y="1"/>
                        <a:pt x="2" y="0"/>
                        <a:pt x="2" y="5"/>
                      </a:cubicBezTo>
                      <a:cubicBezTo>
                        <a:pt x="1" y="7"/>
                        <a:pt x="0" y="15"/>
                        <a:pt x="2" y="17"/>
                      </a:cubicBezTo>
                      <a:cubicBezTo>
                        <a:pt x="6" y="21"/>
                        <a:pt x="7" y="26"/>
                        <a:pt x="10" y="30"/>
                      </a:cubicBezTo>
                      <a:cubicBezTo>
                        <a:pt x="12" y="32"/>
                        <a:pt x="13" y="34"/>
                        <a:pt x="15" y="36"/>
                      </a:cubicBezTo>
                      <a:cubicBezTo>
                        <a:pt x="17" y="37"/>
                        <a:pt x="17" y="40"/>
                        <a:pt x="18" y="42"/>
                      </a:cubicBezTo>
                      <a:cubicBezTo>
                        <a:pt x="21" y="45"/>
                        <a:pt x="23" y="43"/>
                        <a:pt x="24" y="47"/>
                      </a:cubicBezTo>
                      <a:cubicBezTo>
                        <a:pt x="24" y="48"/>
                        <a:pt x="25" y="51"/>
                        <a:pt x="25" y="52"/>
                      </a:cubicBezTo>
                      <a:cubicBezTo>
                        <a:pt x="25" y="52"/>
                        <a:pt x="26" y="52"/>
                        <a:pt x="26" y="52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7" y="54"/>
                        <a:pt x="27" y="55"/>
                        <a:pt x="27" y="56"/>
                      </a:cubicBezTo>
                      <a:cubicBezTo>
                        <a:pt x="28" y="57"/>
                        <a:pt x="27" y="59"/>
                        <a:pt x="28" y="61"/>
                      </a:cubicBezTo>
                      <a:cubicBezTo>
                        <a:pt x="28" y="61"/>
                        <a:pt x="29" y="62"/>
                        <a:pt x="30" y="62"/>
                      </a:cubicBezTo>
                      <a:cubicBezTo>
                        <a:pt x="33" y="63"/>
                        <a:pt x="36" y="63"/>
                        <a:pt x="39" y="64"/>
                      </a:cubicBezTo>
                      <a:cubicBezTo>
                        <a:pt x="39" y="59"/>
                        <a:pt x="39" y="59"/>
                        <a:pt x="39" y="59"/>
                      </a:cubicBezTo>
                      <a:cubicBezTo>
                        <a:pt x="39" y="59"/>
                        <a:pt x="39" y="59"/>
                        <a:pt x="39" y="59"/>
                      </a:cubicBezTo>
                      <a:cubicBezTo>
                        <a:pt x="35" y="59"/>
                        <a:pt x="32" y="50"/>
                        <a:pt x="34" y="46"/>
                      </a:cubicBezTo>
                      <a:cubicBezTo>
                        <a:pt x="36" y="42"/>
                        <a:pt x="34" y="44"/>
                        <a:pt x="34" y="40"/>
                      </a:cubicBezTo>
                      <a:cubicBezTo>
                        <a:pt x="34" y="39"/>
                        <a:pt x="34" y="38"/>
                        <a:pt x="34" y="38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34" y="34"/>
                        <a:pt x="34" y="32"/>
                        <a:pt x="34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30"/>
                        <a:pt x="34" y="30"/>
                        <a:pt x="34" y="29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4" y="28"/>
                        <a:pt x="34" y="28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3" y="27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2" y="27"/>
                        <a:pt x="32" y="27"/>
                      </a:cubicBezTo>
                      <a:cubicBezTo>
                        <a:pt x="32" y="27"/>
                        <a:pt x="32" y="27"/>
                        <a:pt x="31" y="27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31" y="27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8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28" y="31"/>
                        <a:pt x="25" y="29"/>
                        <a:pt x="22" y="29"/>
                      </a:cubicBezTo>
                      <a:cubicBezTo>
                        <a:pt x="22" y="26"/>
                        <a:pt x="22" y="23"/>
                        <a:pt x="22" y="2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" name="Freeform 22">
                  <a:extLst>
                    <a:ext uri="{FF2B5EF4-FFF2-40B4-BE49-F238E27FC236}">
                      <a16:creationId xmlns:a16="http://schemas.microsoft.com/office/drawing/2014/main" id="{CC45FD7F-CC09-4D27-7B87-DC78C05F5E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1" y="1626"/>
                  <a:ext cx="2" cy="0"/>
                </a:xfrm>
                <a:custGeom>
                  <a:avLst/>
                  <a:gdLst>
                    <a:gd name="T0" fmla="*/ 1 w 1"/>
                    <a:gd name="T1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 w="952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" name="Freeform 23">
                  <a:extLst>
                    <a:ext uri="{FF2B5EF4-FFF2-40B4-BE49-F238E27FC236}">
                      <a16:creationId xmlns:a16="http://schemas.microsoft.com/office/drawing/2014/main" id="{01C819DB-C8C3-302F-2A35-3673A3B547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5" y="2083"/>
                  <a:ext cx="26" cy="45"/>
                </a:xfrm>
                <a:custGeom>
                  <a:avLst/>
                  <a:gdLst>
                    <a:gd name="T0" fmla="*/ 10 w 17"/>
                    <a:gd name="T1" fmla="*/ 24 h 30"/>
                    <a:gd name="T2" fmla="*/ 11 w 17"/>
                    <a:gd name="T3" fmla="*/ 16 h 30"/>
                    <a:gd name="T4" fmla="*/ 13 w 17"/>
                    <a:gd name="T5" fmla="*/ 14 h 30"/>
                    <a:gd name="T6" fmla="*/ 14 w 17"/>
                    <a:gd name="T7" fmla="*/ 3 h 30"/>
                    <a:gd name="T8" fmla="*/ 14 w 17"/>
                    <a:gd name="T9" fmla="*/ 3 h 30"/>
                    <a:gd name="T10" fmla="*/ 12 w 17"/>
                    <a:gd name="T11" fmla="*/ 1 h 30"/>
                    <a:gd name="T12" fmla="*/ 6 w 17"/>
                    <a:gd name="T13" fmla="*/ 6 h 30"/>
                    <a:gd name="T14" fmla="*/ 3 w 17"/>
                    <a:gd name="T15" fmla="*/ 13 h 30"/>
                    <a:gd name="T16" fmla="*/ 2 w 17"/>
                    <a:gd name="T17" fmla="*/ 20 h 30"/>
                    <a:gd name="T18" fmla="*/ 0 w 17"/>
                    <a:gd name="T19" fmla="*/ 22 h 30"/>
                    <a:gd name="T20" fmla="*/ 0 w 17"/>
                    <a:gd name="T21" fmla="*/ 23 h 30"/>
                    <a:gd name="T22" fmla="*/ 0 w 17"/>
                    <a:gd name="T23" fmla="*/ 27 h 30"/>
                    <a:gd name="T24" fmla="*/ 1 w 17"/>
                    <a:gd name="T25" fmla="*/ 30 h 30"/>
                    <a:gd name="T26" fmla="*/ 2 w 17"/>
                    <a:gd name="T27" fmla="*/ 30 h 30"/>
                    <a:gd name="T28" fmla="*/ 3 w 17"/>
                    <a:gd name="T29" fmla="*/ 28 h 30"/>
                    <a:gd name="T30" fmla="*/ 10 w 17"/>
                    <a:gd name="T31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30">
                      <a:moveTo>
                        <a:pt x="10" y="24"/>
                      </a:moveTo>
                      <a:cubicBezTo>
                        <a:pt x="12" y="24"/>
                        <a:pt x="10" y="18"/>
                        <a:pt x="11" y="16"/>
                      </a:cubicBezTo>
                      <a:cubicBezTo>
                        <a:pt x="12" y="14"/>
                        <a:pt x="13" y="15"/>
                        <a:pt x="13" y="14"/>
                      </a:cubicBezTo>
                      <a:cubicBezTo>
                        <a:pt x="15" y="11"/>
                        <a:pt x="17" y="7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3" y="2"/>
                        <a:pt x="14" y="1"/>
                        <a:pt x="12" y="1"/>
                      </a:cubicBezTo>
                      <a:cubicBezTo>
                        <a:pt x="6" y="1"/>
                        <a:pt x="7" y="0"/>
                        <a:pt x="6" y="6"/>
                      </a:cubicBezTo>
                      <a:cubicBezTo>
                        <a:pt x="6" y="9"/>
                        <a:pt x="3" y="10"/>
                        <a:pt x="3" y="13"/>
                      </a:cubicBezTo>
                      <a:cubicBezTo>
                        <a:pt x="2" y="16"/>
                        <a:pt x="2" y="18"/>
                        <a:pt x="2" y="20"/>
                      </a:cubicBezTo>
                      <a:cubicBezTo>
                        <a:pt x="2" y="20"/>
                        <a:pt x="1" y="21"/>
                        <a:pt x="0" y="22"/>
                      </a:cubicBezTo>
                      <a:cubicBezTo>
                        <a:pt x="0" y="22"/>
                        <a:pt x="0" y="22"/>
                        <a:pt x="0" y="23"/>
                      </a:cubicBezTo>
                      <a:cubicBezTo>
                        <a:pt x="0" y="24"/>
                        <a:pt x="0" y="25"/>
                        <a:pt x="0" y="27"/>
                      </a:cubicBezTo>
                      <a:cubicBezTo>
                        <a:pt x="0" y="28"/>
                        <a:pt x="0" y="30"/>
                        <a:pt x="1" y="30"/>
                      </a:cubicBezTo>
                      <a:cubicBezTo>
                        <a:pt x="1" y="30"/>
                        <a:pt x="1" y="30"/>
                        <a:pt x="2" y="30"/>
                      </a:cubicBezTo>
                      <a:cubicBezTo>
                        <a:pt x="2" y="30"/>
                        <a:pt x="2" y="29"/>
                        <a:pt x="3" y="28"/>
                      </a:cubicBezTo>
                      <a:cubicBezTo>
                        <a:pt x="2" y="23"/>
                        <a:pt x="5" y="25"/>
                        <a:pt x="10" y="2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" name="Freeform 24">
                  <a:extLst>
                    <a:ext uri="{FF2B5EF4-FFF2-40B4-BE49-F238E27FC236}">
                      <a16:creationId xmlns:a16="http://schemas.microsoft.com/office/drawing/2014/main" id="{C7C33B4C-E1E2-7A09-6D4B-6310C65B4D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3" y="2222"/>
                  <a:ext cx="90" cy="131"/>
                </a:xfrm>
                <a:custGeom>
                  <a:avLst/>
                  <a:gdLst>
                    <a:gd name="T0" fmla="*/ 40 w 60"/>
                    <a:gd name="T1" fmla="*/ 64 h 88"/>
                    <a:gd name="T2" fmla="*/ 23 w 60"/>
                    <a:gd name="T3" fmla="*/ 52 h 88"/>
                    <a:gd name="T4" fmla="*/ 24 w 60"/>
                    <a:gd name="T5" fmla="*/ 48 h 88"/>
                    <a:gd name="T6" fmla="*/ 20 w 60"/>
                    <a:gd name="T7" fmla="*/ 0 h 88"/>
                    <a:gd name="T8" fmla="*/ 20 w 60"/>
                    <a:gd name="T9" fmla="*/ 0 h 88"/>
                    <a:gd name="T10" fmla="*/ 13 w 60"/>
                    <a:gd name="T11" fmla="*/ 9 h 88"/>
                    <a:gd name="T12" fmla="*/ 12 w 60"/>
                    <a:gd name="T13" fmla="*/ 12 h 88"/>
                    <a:gd name="T14" fmla="*/ 5 w 60"/>
                    <a:gd name="T15" fmla="*/ 30 h 88"/>
                    <a:gd name="T16" fmla="*/ 4 w 60"/>
                    <a:gd name="T17" fmla="*/ 36 h 88"/>
                    <a:gd name="T18" fmla="*/ 5 w 60"/>
                    <a:gd name="T19" fmla="*/ 36 h 88"/>
                    <a:gd name="T20" fmla="*/ 6 w 60"/>
                    <a:gd name="T21" fmla="*/ 37 h 88"/>
                    <a:gd name="T22" fmla="*/ 7 w 60"/>
                    <a:gd name="T23" fmla="*/ 37 h 88"/>
                    <a:gd name="T24" fmla="*/ 8 w 60"/>
                    <a:gd name="T25" fmla="*/ 37 h 88"/>
                    <a:gd name="T26" fmla="*/ 9 w 60"/>
                    <a:gd name="T27" fmla="*/ 37 h 88"/>
                    <a:gd name="T28" fmla="*/ 10 w 60"/>
                    <a:gd name="T29" fmla="*/ 37 h 88"/>
                    <a:gd name="T30" fmla="*/ 11 w 60"/>
                    <a:gd name="T31" fmla="*/ 39 h 88"/>
                    <a:gd name="T32" fmla="*/ 12 w 60"/>
                    <a:gd name="T33" fmla="*/ 42 h 88"/>
                    <a:gd name="T34" fmla="*/ 13 w 60"/>
                    <a:gd name="T35" fmla="*/ 43 h 88"/>
                    <a:gd name="T36" fmla="*/ 14 w 60"/>
                    <a:gd name="T37" fmla="*/ 45 h 88"/>
                    <a:gd name="T38" fmla="*/ 15 w 60"/>
                    <a:gd name="T39" fmla="*/ 50 h 88"/>
                    <a:gd name="T40" fmla="*/ 16 w 60"/>
                    <a:gd name="T41" fmla="*/ 53 h 88"/>
                    <a:gd name="T42" fmla="*/ 16 w 60"/>
                    <a:gd name="T43" fmla="*/ 54 h 88"/>
                    <a:gd name="T44" fmla="*/ 15 w 60"/>
                    <a:gd name="T45" fmla="*/ 54 h 88"/>
                    <a:gd name="T46" fmla="*/ 14 w 60"/>
                    <a:gd name="T47" fmla="*/ 56 h 88"/>
                    <a:gd name="T48" fmla="*/ 16 w 60"/>
                    <a:gd name="T49" fmla="*/ 56 h 88"/>
                    <a:gd name="T50" fmla="*/ 17 w 60"/>
                    <a:gd name="T51" fmla="*/ 57 h 88"/>
                    <a:gd name="T52" fmla="*/ 18 w 60"/>
                    <a:gd name="T53" fmla="*/ 57 h 88"/>
                    <a:gd name="T54" fmla="*/ 27 w 60"/>
                    <a:gd name="T55" fmla="*/ 65 h 88"/>
                    <a:gd name="T56" fmla="*/ 36 w 60"/>
                    <a:gd name="T57" fmla="*/ 69 h 88"/>
                    <a:gd name="T58" fmla="*/ 44 w 60"/>
                    <a:gd name="T59" fmla="*/ 73 h 88"/>
                    <a:gd name="T60" fmla="*/ 48 w 60"/>
                    <a:gd name="T61" fmla="*/ 80 h 88"/>
                    <a:gd name="T62" fmla="*/ 49 w 60"/>
                    <a:gd name="T63" fmla="*/ 81 h 88"/>
                    <a:gd name="T64" fmla="*/ 50 w 60"/>
                    <a:gd name="T65" fmla="*/ 81 h 88"/>
                    <a:gd name="T66" fmla="*/ 52 w 60"/>
                    <a:gd name="T67" fmla="*/ 84 h 88"/>
                    <a:gd name="T68" fmla="*/ 60 w 60"/>
                    <a:gd name="T69" fmla="*/ 88 h 88"/>
                    <a:gd name="T70" fmla="*/ 40 w 60"/>
                    <a:gd name="T71" fmla="*/ 64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0" h="88">
                      <a:moveTo>
                        <a:pt x="40" y="64"/>
                      </a:moveTo>
                      <a:cubicBezTo>
                        <a:pt x="38" y="58"/>
                        <a:pt x="23" y="64"/>
                        <a:pt x="23" y="52"/>
                      </a:cubicBezTo>
                      <a:cubicBezTo>
                        <a:pt x="23" y="48"/>
                        <a:pt x="26" y="48"/>
                        <a:pt x="24" y="48"/>
                      </a:cubicBezTo>
                      <a:cubicBezTo>
                        <a:pt x="8" y="46"/>
                        <a:pt x="20" y="10"/>
                        <a:pt x="2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7" y="1"/>
                        <a:pt x="14" y="5"/>
                        <a:pt x="13" y="9"/>
                      </a:cubicBezTo>
                      <a:cubicBezTo>
                        <a:pt x="12" y="10"/>
                        <a:pt x="12" y="11"/>
                        <a:pt x="12" y="12"/>
                      </a:cubicBezTo>
                      <a:cubicBezTo>
                        <a:pt x="9" y="17"/>
                        <a:pt x="9" y="26"/>
                        <a:pt x="5" y="30"/>
                      </a:cubicBezTo>
                      <a:cubicBezTo>
                        <a:pt x="3" y="32"/>
                        <a:pt x="0" y="34"/>
                        <a:pt x="4" y="36"/>
                      </a:cubicBezTo>
                      <a:cubicBezTo>
                        <a:pt x="4" y="36"/>
                        <a:pt x="5" y="36"/>
                        <a:pt x="5" y="36"/>
                      </a:cubicBezTo>
                      <a:cubicBezTo>
                        <a:pt x="5" y="37"/>
                        <a:pt x="5" y="37"/>
                        <a:pt x="6" y="37"/>
                      </a:cubicBezTo>
                      <a:cubicBezTo>
                        <a:pt x="6" y="37"/>
                        <a:pt x="7" y="37"/>
                        <a:pt x="7" y="37"/>
                      </a:cubicBezTo>
                      <a:cubicBezTo>
                        <a:pt x="8" y="38"/>
                        <a:pt x="8" y="37"/>
                        <a:pt x="8" y="37"/>
                      </a:cubicBezTo>
                      <a:cubicBezTo>
                        <a:pt x="9" y="37"/>
                        <a:pt x="9" y="37"/>
                        <a:pt x="9" y="37"/>
                      </a:cubicBezTo>
                      <a:cubicBezTo>
                        <a:pt x="10" y="37"/>
                        <a:pt x="10" y="37"/>
                        <a:pt x="10" y="37"/>
                      </a:cubicBezTo>
                      <a:cubicBezTo>
                        <a:pt x="11" y="37"/>
                        <a:pt x="11" y="38"/>
                        <a:pt x="11" y="39"/>
                      </a:cubicBezTo>
                      <a:cubicBezTo>
                        <a:pt x="11" y="40"/>
                        <a:pt x="12" y="41"/>
                        <a:pt x="12" y="42"/>
                      </a:cubicBezTo>
                      <a:cubicBezTo>
                        <a:pt x="12" y="42"/>
                        <a:pt x="13" y="43"/>
                        <a:pt x="13" y="43"/>
                      </a:cubicBezTo>
                      <a:cubicBezTo>
                        <a:pt x="13" y="44"/>
                        <a:pt x="13" y="44"/>
                        <a:pt x="14" y="45"/>
                      </a:cubicBezTo>
                      <a:cubicBezTo>
                        <a:pt x="14" y="47"/>
                        <a:pt x="15" y="48"/>
                        <a:pt x="15" y="50"/>
                      </a:cubicBezTo>
                      <a:cubicBezTo>
                        <a:pt x="15" y="51"/>
                        <a:pt x="16" y="52"/>
                        <a:pt x="16" y="53"/>
                      </a:cubicBezTo>
                      <a:cubicBezTo>
                        <a:pt x="17" y="53"/>
                        <a:pt x="16" y="54"/>
                        <a:pt x="16" y="54"/>
                      </a:cubicBezTo>
                      <a:cubicBezTo>
                        <a:pt x="15" y="54"/>
                        <a:pt x="15" y="54"/>
                        <a:pt x="15" y="54"/>
                      </a:cubicBezTo>
                      <a:cubicBezTo>
                        <a:pt x="14" y="55"/>
                        <a:pt x="14" y="55"/>
                        <a:pt x="14" y="56"/>
                      </a:cubicBezTo>
                      <a:cubicBezTo>
                        <a:pt x="15" y="56"/>
                        <a:pt x="15" y="56"/>
                        <a:pt x="16" y="56"/>
                      </a:cubicBezTo>
                      <a:cubicBezTo>
                        <a:pt x="16" y="57"/>
                        <a:pt x="17" y="57"/>
                        <a:pt x="17" y="57"/>
                      </a:cubicBezTo>
                      <a:cubicBezTo>
                        <a:pt x="17" y="57"/>
                        <a:pt x="17" y="57"/>
                        <a:pt x="18" y="57"/>
                      </a:cubicBezTo>
                      <a:cubicBezTo>
                        <a:pt x="18" y="59"/>
                        <a:pt x="25" y="64"/>
                        <a:pt x="27" y="65"/>
                      </a:cubicBezTo>
                      <a:cubicBezTo>
                        <a:pt x="30" y="68"/>
                        <a:pt x="32" y="68"/>
                        <a:pt x="36" y="69"/>
                      </a:cubicBezTo>
                      <a:cubicBezTo>
                        <a:pt x="38" y="70"/>
                        <a:pt x="43" y="72"/>
                        <a:pt x="44" y="73"/>
                      </a:cubicBezTo>
                      <a:cubicBezTo>
                        <a:pt x="46" y="75"/>
                        <a:pt x="46" y="78"/>
                        <a:pt x="48" y="80"/>
                      </a:cubicBezTo>
                      <a:cubicBezTo>
                        <a:pt x="49" y="80"/>
                        <a:pt x="49" y="81"/>
                        <a:pt x="49" y="81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52" y="82"/>
                        <a:pt x="53" y="82"/>
                        <a:pt x="52" y="84"/>
                      </a:cubicBezTo>
                      <a:cubicBezTo>
                        <a:pt x="52" y="86"/>
                        <a:pt x="58" y="88"/>
                        <a:pt x="60" y="88"/>
                      </a:cubicBezTo>
                      <a:cubicBezTo>
                        <a:pt x="60" y="72"/>
                        <a:pt x="42" y="71"/>
                        <a:pt x="40" y="6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2" name="Freeform 25">
                  <a:extLst>
                    <a:ext uri="{FF2B5EF4-FFF2-40B4-BE49-F238E27FC236}">
                      <a16:creationId xmlns:a16="http://schemas.microsoft.com/office/drawing/2014/main" id="{20C7F705-46E0-39DD-A03D-D3D78B758F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0" y="2228"/>
                  <a:ext cx="38" cy="64"/>
                </a:xfrm>
                <a:custGeom>
                  <a:avLst/>
                  <a:gdLst>
                    <a:gd name="T0" fmla="*/ 13 w 25"/>
                    <a:gd name="T1" fmla="*/ 31 h 43"/>
                    <a:gd name="T2" fmla="*/ 11 w 25"/>
                    <a:gd name="T3" fmla="*/ 37 h 43"/>
                    <a:gd name="T4" fmla="*/ 11 w 25"/>
                    <a:gd name="T5" fmla="*/ 43 h 43"/>
                    <a:gd name="T6" fmla="*/ 16 w 25"/>
                    <a:gd name="T7" fmla="*/ 36 h 43"/>
                    <a:gd name="T8" fmla="*/ 21 w 25"/>
                    <a:gd name="T9" fmla="*/ 33 h 43"/>
                    <a:gd name="T10" fmla="*/ 23 w 25"/>
                    <a:gd name="T11" fmla="*/ 23 h 43"/>
                    <a:gd name="T12" fmla="*/ 21 w 25"/>
                    <a:gd name="T13" fmla="*/ 17 h 43"/>
                    <a:gd name="T14" fmla="*/ 21 w 25"/>
                    <a:gd name="T15" fmla="*/ 16 h 43"/>
                    <a:gd name="T16" fmla="*/ 21 w 25"/>
                    <a:gd name="T17" fmla="*/ 14 h 43"/>
                    <a:gd name="T18" fmla="*/ 20 w 25"/>
                    <a:gd name="T19" fmla="*/ 12 h 43"/>
                    <a:gd name="T20" fmla="*/ 18 w 25"/>
                    <a:gd name="T21" fmla="*/ 11 h 43"/>
                    <a:gd name="T22" fmla="*/ 10 w 25"/>
                    <a:gd name="T23" fmla="*/ 7 h 43"/>
                    <a:gd name="T24" fmla="*/ 9 w 25"/>
                    <a:gd name="T25" fmla="*/ 5 h 43"/>
                    <a:gd name="T26" fmla="*/ 5 w 25"/>
                    <a:gd name="T27" fmla="*/ 14 h 43"/>
                    <a:gd name="T28" fmla="*/ 9 w 25"/>
                    <a:gd name="T29" fmla="*/ 18 h 43"/>
                    <a:gd name="T30" fmla="*/ 11 w 25"/>
                    <a:gd name="T31" fmla="*/ 24 h 43"/>
                    <a:gd name="T32" fmla="*/ 13 w 25"/>
                    <a:gd name="T33" fmla="*/ 3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" h="43">
                      <a:moveTo>
                        <a:pt x="13" y="31"/>
                      </a:moveTo>
                      <a:cubicBezTo>
                        <a:pt x="12" y="31"/>
                        <a:pt x="11" y="35"/>
                        <a:pt x="11" y="37"/>
                      </a:cubicBezTo>
                      <a:cubicBezTo>
                        <a:pt x="11" y="38"/>
                        <a:pt x="11" y="43"/>
                        <a:pt x="11" y="43"/>
                      </a:cubicBezTo>
                      <a:cubicBezTo>
                        <a:pt x="15" y="43"/>
                        <a:pt x="15" y="39"/>
                        <a:pt x="16" y="36"/>
                      </a:cubicBezTo>
                      <a:cubicBezTo>
                        <a:pt x="16" y="35"/>
                        <a:pt x="19" y="33"/>
                        <a:pt x="21" y="33"/>
                      </a:cubicBezTo>
                      <a:cubicBezTo>
                        <a:pt x="25" y="31"/>
                        <a:pt x="23" y="27"/>
                        <a:pt x="23" y="23"/>
                      </a:cubicBezTo>
                      <a:cubicBezTo>
                        <a:pt x="23" y="21"/>
                        <a:pt x="22" y="20"/>
                        <a:pt x="21" y="17"/>
                      </a:cubicBezTo>
                      <a:cubicBezTo>
                        <a:pt x="21" y="17"/>
                        <a:pt x="21" y="16"/>
                        <a:pt x="21" y="16"/>
                      </a:cubicBezTo>
                      <a:cubicBezTo>
                        <a:pt x="21" y="15"/>
                        <a:pt x="21" y="14"/>
                        <a:pt x="21" y="14"/>
                      </a:cubicBezTo>
                      <a:cubicBezTo>
                        <a:pt x="21" y="13"/>
                        <a:pt x="21" y="12"/>
                        <a:pt x="20" y="12"/>
                      </a:cubicBezTo>
                      <a:cubicBezTo>
                        <a:pt x="19" y="12"/>
                        <a:pt x="19" y="11"/>
                        <a:pt x="18" y="11"/>
                      </a:cubicBezTo>
                      <a:cubicBezTo>
                        <a:pt x="14" y="11"/>
                        <a:pt x="12" y="9"/>
                        <a:pt x="10" y="7"/>
                      </a:cubicBezTo>
                      <a:cubicBezTo>
                        <a:pt x="9" y="6"/>
                        <a:pt x="9" y="6"/>
                        <a:pt x="9" y="5"/>
                      </a:cubicBezTo>
                      <a:cubicBezTo>
                        <a:pt x="4" y="0"/>
                        <a:pt x="0" y="6"/>
                        <a:pt x="5" y="14"/>
                      </a:cubicBezTo>
                      <a:cubicBezTo>
                        <a:pt x="6" y="16"/>
                        <a:pt x="8" y="17"/>
                        <a:pt x="9" y="18"/>
                      </a:cubicBezTo>
                      <a:cubicBezTo>
                        <a:pt x="9" y="18"/>
                        <a:pt x="11" y="23"/>
                        <a:pt x="11" y="24"/>
                      </a:cubicBezTo>
                      <a:cubicBezTo>
                        <a:pt x="12" y="26"/>
                        <a:pt x="18" y="28"/>
                        <a:pt x="13" y="3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Freeform 26">
                  <a:extLst>
                    <a:ext uri="{FF2B5EF4-FFF2-40B4-BE49-F238E27FC236}">
                      <a16:creationId xmlns:a16="http://schemas.microsoft.com/office/drawing/2014/main" id="{6A2486FC-6C5A-E2F3-73E9-7DFDA0CF1C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1" y="2139"/>
                  <a:ext cx="15" cy="24"/>
                </a:xfrm>
                <a:custGeom>
                  <a:avLst/>
                  <a:gdLst>
                    <a:gd name="T0" fmla="*/ 6 w 10"/>
                    <a:gd name="T1" fmla="*/ 14 h 16"/>
                    <a:gd name="T2" fmla="*/ 6 w 10"/>
                    <a:gd name="T3" fmla="*/ 14 h 16"/>
                    <a:gd name="T4" fmla="*/ 7 w 10"/>
                    <a:gd name="T5" fmla="*/ 16 h 16"/>
                    <a:gd name="T6" fmla="*/ 8 w 10"/>
                    <a:gd name="T7" fmla="*/ 16 h 16"/>
                    <a:gd name="T8" fmla="*/ 10 w 10"/>
                    <a:gd name="T9" fmla="*/ 15 h 16"/>
                    <a:gd name="T10" fmla="*/ 10 w 10"/>
                    <a:gd name="T11" fmla="*/ 14 h 16"/>
                    <a:gd name="T12" fmla="*/ 10 w 10"/>
                    <a:gd name="T13" fmla="*/ 9 h 16"/>
                    <a:gd name="T14" fmla="*/ 10 w 10"/>
                    <a:gd name="T15" fmla="*/ 5 h 16"/>
                    <a:gd name="T16" fmla="*/ 8 w 10"/>
                    <a:gd name="T17" fmla="*/ 2 h 16"/>
                    <a:gd name="T18" fmla="*/ 6 w 10"/>
                    <a:gd name="T19" fmla="*/ 0 h 16"/>
                    <a:gd name="T20" fmla="*/ 3 w 10"/>
                    <a:gd name="T21" fmla="*/ 4 h 16"/>
                    <a:gd name="T22" fmla="*/ 0 w 10"/>
                    <a:gd name="T23" fmla="*/ 6 h 16"/>
                    <a:gd name="T24" fmla="*/ 0 w 10"/>
                    <a:gd name="T25" fmla="*/ 7 h 16"/>
                    <a:gd name="T26" fmla="*/ 0 w 10"/>
                    <a:gd name="T27" fmla="*/ 8 h 16"/>
                    <a:gd name="T28" fmla="*/ 1 w 10"/>
                    <a:gd name="T29" fmla="*/ 9 h 16"/>
                    <a:gd name="T30" fmla="*/ 0 w 10"/>
                    <a:gd name="T31" fmla="*/ 9 h 16"/>
                    <a:gd name="T32" fmla="*/ 0 w 10"/>
                    <a:gd name="T33" fmla="*/ 9 h 16"/>
                    <a:gd name="T34" fmla="*/ 1 w 10"/>
                    <a:gd name="T35" fmla="*/ 9 h 16"/>
                    <a:gd name="T36" fmla="*/ 5 w 10"/>
                    <a:gd name="T37" fmla="*/ 11 h 16"/>
                    <a:gd name="T38" fmla="*/ 6 w 10"/>
                    <a:gd name="T39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" h="16">
                      <a:moveTo>
                        <a:pt x="6" y="14"/>
                      </a:move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5"/>
                        <a:pt x="6" y="15"/>
                        <a:pt x="7" y="16"/>
                      </a:cubicBezTo>
                      <a:cubicBezTo>
                        <a:pt x="7" y="16"/>
                        <a:pt x="7" y="16"/>
                        <a:pt x="8" y="16"/>
                      </a:cubicBezTo>
                      <a:cubicBezTo>
                        <a:pt x="8" y="16"/>
                        <a:pt x="9" y="15"/>
                        <a:pt x="10" y="15"/>
                      </a:cubicBezTo>
                      <a:cubicBezTo>
                        <a:pt x="10" y="15"/>
                        <a:pt x="10" y="14"/>
                        <a:pt x="10" y="14"/>
                      </a:cubicBezTo>
                      <a:cubicBezTo>
                        <a:pt x="10" y="13"/>
                        <a:pt x="9" y="10"/>
                        <a:pt x="10" y="9"/>
                      </a:cubicBezTo>
                      <a:cubicBezTo>
                        <a:pt x="10" y="9"/>
                        <a:pt x="10" y="6"/>
                        <a:pt x="10" y="5"/>
                      </a:cubicBezTo>
                      <a:cubicBezTo>
                        <a:pt x="9" y="4"/>
                        <a:pt x="8" y="3"/>
                        <a:pt x="8" y="2"/>
                      </a:cubicBezTo>
                      <a:cubicBezTo>
                        <a:pt x="7" y="1"/>
                        <a:pt x="7" y="2"/>
                        <a:pt x="6" y="0"/>
                      </a:cubicBezTo>
                      <a:cubicBezTo>
                        <a:pt x="5" y="2"/>
                        <a:pt x="4" y="4"/>
                        <a:pt x="3" y="4"/>
                      </a:cubicBezTo>
                      <a:cubicBezTo>
                        <a:pt x="2" y="4"/>
                        <a:pt x="0" y="6"/>
                        <a:pt x="0" y="6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0" y="7"/>
                        <a:pt x="0" y="8"/>
                        <a:pt x="0" y="8"/>
                      </a:cubicBezTo>
                      <a:cubicBezTo>
                        <a:pt x="1" y="8"/>
                        <a:pt x="1" y="8"/>
                        <a:pt x="1" y="9"/>
                      </a:cubicBezTo>
                      <a:cubicBezTo>
                        <a:pt x="1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1" y="9"/>
                        <a:pt x="1" y="9"/>
                      </a:cubicBezTo>
                      <a:cubicBezTo>
                        <a:pt x="3" y="10"/>
                        <a:pt x="5" y="8"/>
                        <a:pt x="5" y="11"/>
                      </a:cubicBezTo>
                      <a:cubicBezTo>
                        <a:pt x="5" y="13"/>
                        <a:pt x="4" y="13"/>
                        <a:pt x="6" y="1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" name="Freeform 27">
                  <a:extLst>
                    <a:ext uri="{FF2B5EF4-FFF2-40B4-BE49-F238E27FC236}">
                      <a16:creationId xmlns:a16="http://schemas.microsoft.com/office/drawing/2014/main" id="{4C8BE3F7-4C0B-D557-BE52-3FB8C4B2EB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7" y="2319"/>
                  <a:ext cx="22" cy="36"/>
                </a:xfrm>
                <a:custGeom>
                  <a:avLst/>
                  <a:gdLst>
                    <a:gd name="T0" fmla="*/ 14 w 15"/>
                    <a:gd name="T1" fmla="*/ 8 h 24"/>
                    <a:gd name="T2" fmla="*/ 12 w 15"/>
                    <a:gd name="T3" fmla="*/ 5 h 24"/>
                    <a:gd name="T4" fmla="*/ 10 w 15"/>
                    <a:gd name="T5" fmla="*/ 3 h 24"/>
                    <a:gd name="T6" fmla="*/ 4 w 15"/>
                    <a:gd name="T7" fmla="*/ 0 h 24"/>
                    <a:gd name="T8" fmla="*/ 1 w 15"/>
                    <a:gd name="T9" fmla="*/ 5 h 24"/>
                    <a:gd name="T10" fmla="*/ 2 w 15"/>
                    <a:gd name="T11" fmla="*/ 7 h 24"/>
                    <a:gd name="T12" fmla="*/ 3 w 15"/>
                    <a:gd name="T13" fmla="*/ 12 h 24"/>
                    <a:gd name="T14" fmla="*/ 1 w 15"/>
                    <a:gd name="T15" fmla="*/ 17 h 24"/>
                    <a:gd name="T16" fmla="*/ 2 w 15"/>
                    <a:gd name="T17" fmla="*/ 18 h 24"/>
                    <a:gd name="T18" fmla="*/ 4 w 15"/>
                    <a:gd name="T19" fmla="*/ 19 h 24"/>
                    <a:gd name="T20" fmla="*/ 10 w 15"/>
                    <a:gd name="T21" fmla="*/ 24 h 24"/>
                    <a:gd name="T22" fmla="*/ 10 w 15"/>
                    <a:gd name="T23" fmla="*/ 21 h 24"/>
                    <a:gd name="T24" fmla="*/ 13 w 15"/>
                    <a:gd name="T25" fmla="*/ 19 h 24"/>
                    <a:gd name="T26" fmla="*/ 13 w 15"/>
                    <a:gd name="T27" fmla="*/ 14 h 24"/>
                    <a:gd name="T28" fmla="*/ 14 w 15"/>
                    <a:gd name="T29" fmla="*/ 11 h 24"/>
                    <a:gd name="T30" fmla="*/ 14 w 15"/>
                    <a:gd name="T31" fmla="*/ 8 h 24"/>
                    <a:gd name="T32" fmla="*/ 14 w 15"/>
                    <a:gd name="T33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" h="24">
                      <a:moveTo>
                        <a:pt x="14" y="8"/>
                      </a:moveTo>
                      <a:cubicBezTo>
                        <a:pt x="13" y="7"/>
                        <a:pt x="13" y="5"/>
                        <a:pt x="12" y="5"/>
                      </a:cubicBezTo>
                      <a:cubicBezTo>
                        <a:pt x="10" y="4"/>
                        <a:pt x="10" y="6"/>
                        <a:pt x="10" y="3"/>
                      </a:cubicBezTo>
                      <a:cubicBezTo>
                        <a:pt x="9" y="2"/>
                        <a:pt x="6" y="0"/>
                        <a:pt x="4" y="0"/>
                      </a:cubicBezTo>
                      <a:cubicBezTo>
                        <a:pt x="0" y="0"/>
                        <a:pt x="1" y="2"/>
                        <a:pt x="1" y="5"/>
                      </a:cubicBezTo>
                      <a:cubicBezTo>
                        <a:pt x="1" y="6"/>
                        <a:pt x="2" y="6"/>
                        <a:pt x="2" y="7"/>
                      </a:cubicBezTo>
                      <a:cubicBezTo>
                        <a:pt x="3" y="8"/>
                        <a:pt x="3" y="10"/>
                        <a:pt x="3" y="12"/>
                      </a:cubicBezTo>
                      <a:cubicBezTo>
                        <a:pt x="2" y="14"/>
                        <a:pt x="2" y="14"/>
                        <a:pt x="1" y="17"/>
                      </a:cubicBezTo>
                      <a:cubicBezTo>
                        <a:pt x="1" y="17"/>
                        <a:pt x="2" y="18"/>
                        <a:pt x="2" y="18"/>
                      </a:cubicBezTo>
                      <a:cubicBezTo>
                        <a:pt x="3" y="19"/>
                        <a:pt x="4" y="18"/>
                        <a:pt x="4" y="19"/>
                      </a:cubicBezTo>
                      <a:cubicBezTo>
                        <a:pt x="5" y="23"/>
                        <a:pt x="7" y="23"/>
                        <a:pt x="10" y="24"/>
                      </a:cubicBezTo>
                      <a:cubicBezTo>
                        <a:pt x="10" y="22"/>
                        <a:pt x="10" y="22"/>
                        <a:pt x="10" y="21"/>
                      </a:cubicBezTo>
                      <a:cubicBezTo>
                        <a:pt x="10" y="20"/>
                        <a:pt x="12" y="19"/>
                        <a:pt x="13" y="19"/>
                      </a:cubicBezTo>
                      <a:cubicBezTo>
                        <a:pt x="14" y="18"/>
                        <a:pt x="13" y="16"/>
                        <a:pt x="13" y="14"/>
                      </a:cubicBezTo>
                      <a:cubicBezTo>
                        <a:pt x="13" y="12"/>
                        <a:pt x="14" y="12"/>
                        <a:pt x="14" y="11"/>
                      </a:cubicBezTo>
                      <a:cubicBezTo>
                        <a:pt x="15" y="10"/>
                        <a:pt x="14" y="9"/>
                        <a:pt x="14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" name="Freeform 28">
                  <a:extLst>
                    <a:ext uri="{FF2B5EF4-FFF2-40B4-BE49-F238E27FC236}">
                      <a16:creationId xmlns:a16="http://schemas.microsoft.com/office/drawing/2014/main" id="{51120302-4680-C378-AEAB-F0E8E2E288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6" y="2315"/>
                  <a:ext cx="8" cy="11"/>
                </a:xfrm>
                <a:custGeom>
                  <a:avLst/>
                  <a:gdLst>
                    <a:gd name="T0" fmla="*/ 0 w 5"/>
                    <a:gd name="T1" fmla="*/ 4 h 8"/>
                    <a:gd name="T2" fmla="*/ 0 w 5"/>
                    <a:gd name="T3" fmla="*/ 4 h 8"/>
                    <a:gd name="T4" fmla="*/ 0 w 5"/>
                    <a:gd name="T5" fmla="*/ 5 h 8"/>
                    <a:gd name="T6" fmla="*/ 2 w 5"/>
                    <a:gd name="T7" fmla="*/ 7 h 8"/>
                    <a:gd name="T8" fmla="*/ 3 w 5"/>
                    <a:gd name="T9" fmla="*/ 7 h 8"/>
                    <a:gd name="T10" fmla="*/ 5 w 5"/>
                    <a:gd name="T11" fmla="*/ 5 h 8"/>
                    <a:gd name="T12" fmla="*/ 4 w 5"/>
                    <a:gd name="T13" fmla="*/ 0 h 8"/>
                    <a:gd name="T14" fmla="*/ 3 w 5"/>
                    <a:gd name="T15" fmla="*/ 0 h 8"/>
                    <a:gd name="T16" fmla="*/ 3 w 5"/>
                    <a:gd name="T17" fmla="*/ 0 h 8"/>
                    <a:gd name="T18" fmla="*/ 2 w 5"/>
                    <a:gd name="T19" fmla="*/ 3 h 8"/>
                    <a:gd name="T20" fmla="*/ 2 w 5"/>
                    <a:gd name="T21" fmla="*/ 3 h 8"/>
                    <a:gd name="T22" fmla="*/ 1 w 5"/>
                    <a:gd name="T23" fmla="*/ 3 h 8"/>
                    <a:gd name="T24" fmla="*/ 1 w 5"/>
                    <a:gd name="T25" fmla="*/ 4 h 8"/>
                    <a:gd name="T26" fmla="*/ 0 w 5"/>
                    <a:gd name="T27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8">
                      <a:moveTo>
                        <a:pt x="0" y="4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0" y="5"/>
                        <a:pt x="1" y="7"/>
                        <a:pt x="2" y="7"/>
                      </a:cubicBezTo>
                      <a:cubicBezTo>
                        <a:pt x="3" y="7"/>
                        <a:pt x="3" y="8"/>
                        <a:pt x="3" y="7"/>
                      </a:cubicBezTo>
                      <a:cubicBezTo>
                        <a:pt x="4" y="6"/>
                        <a:pt x="4" y="6"/>
                        <a:pt x="5" y="5"/>
                      </a:cubicBezTo>
                      <a:cubicBezTo>
                        <a:pt x="5" y="3"/>
                        <a:pt x="5" y="1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2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2" y="3"/>
                        <a:pt x="1" y="3"/>
                      </a:cubicBezTo>
                      <a:cubicBezTo>
                        <a:pt x="0" y="4"/>
                        <a:pt x="2" y="4"/>
                        <a:pt x="1" y="4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" name="Freeform 29">
                  <a:extLst>
                    <a:ext uri="{FF2B5EF4-FFF2-40B4-BE49-F238E27FC236}">
                      <a16:creationId xmlns:a16="http://schemas.microsoft.com/office/drawing/2014/main" id="{7DF63C5A-4B6F-2CD7-C282-EAC6E0CC00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8" y="2353"/>
                  <a:ext cx="32" cy="51"/>
                </a:xfrm>
                <a:custGeom>
                  <a:avLst/>
                  <a:gdLst>
                    <a:gd name="T0" fmla="*/ 20 w 21"/>
                    <a:gd name="T1" fmla="*/ 34 h 34"/>
                    <a:gd name="T2" fmla="*/ 20 w 21"/>
                    <a:gd name="T3" fmla="*/ 28 h 34"/>
                    <a:gd name="T4" fmla="*/ 19 w 21"/>
                    <a:gd name="T5" fmla="*/ 25 h 34"/>
                    <a:gd name="T6" fmla="*/ 15 w 21"/>
                    <a:gd name="T7" fmla="*/ 20 h 34"/>
                    <a:gd name="T8" fmla="*/ 14 w 21"/>
                    <a:gd name="T9" fmla="*/ 16 h 34"/>
                    <a:gd name="T10" fmla="*/ 11 w 21"/>
                    <a:gd name="T11" fmla="*/ 11 h 34"/>
                    <a:gd name="T12" fmla="*/ 11 w 21"/>
                    <a:gd name="T13" fmla="*/ 10 h 34"/>
                    <a:gd name="T14" fmla="*/ 2 w 21"/>
                    <a:gd name="T15" fmla="*/ 1 h 34"/>
                    <a:gd name="T16" fmla="*/ 1 w 21"/>
                    <a:gd name="T17" fmla="*/ 3 h 34"/>
                    <a:gd name="T18" fmla="*/ 1 w 21"/>
                    <a:gd name="T19" fmla="*/ 5 h 34"/>
                    <a:gd name="T20" fmla="*/ 1 w 21"/>
                    <a:gd name="T21" fmla="*/ 6 h 34"/>
                    <a:gd name="T22" fmla="*/ 1 w 21"/>
                    <a:gd name="T23" fmla="*/ 19 h 34"/>
                    <a:gd name="T24" fmla="*/ 2 w 21"/>
                    <a:gd name="T25" fmla="*/ 19 h 34"/>
                    <a:gd name="T26" fmla="*/ 8 w 21"/>
                    <a:gd name="T27" fmla="*/ 30 h 34"/>
                    <a:gd name="T28" fmla="*/ 20 w 21"/>
                    <a:gd name="T2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1" h="34">
                      <a:moveTo>
                        <a:pt x="20" y="34"/>
                      </a:moveTo>
                      <a:cubicBezTo>
                        <a:pt x="20" y="30"/>
                        <a:pt x="20" y="32"/>
                        <a:pt x="20" y="28"/>
                      </a:cubicBezTo>
                      <a:cubicBezTo>
                        <a:pt x="20" y="26"/>
                        <a:pt x="21" y="25"/>
                        <a:pt x="19" y="25"/>
                      </a:cubicBezTo>
                      <a:cubicBezTo>
                        <a:pt x="17" y="24"/>
                        <a:pt x="16" y="23"/>
                        <a:pt x="15" y="20"/>
                      </a:cubicBezTo>
                      <a:cubicBezTo>
                        <a:pt x="15" y="19"/>
                        <a:pt x="15" y="18"/>
                        <a:pt x="14" y="16"/>
                      </a:cubicBezTo>
                      <a:cubicBezTo>
                        <a:pt x="13" y="12"/>
                        <a:pt x="12" y="12"/>
                        <a:pt x="11" y="11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9" y="6"/>
                        <a:pt x="9" y="0"/>
                        <a:pt x="2" y="1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4"/>
                        <a:pt x="1" y="4"/>
                        <a:pt x="1" y="5"/>
                      </a:cubicBezTo>
                      <a:cubicBezTo>
                        <a:pt x="1" y="5"/>
                        <a:pt x="1" y="5"/>
                        <a:pt x="1" y="6"/>
                      </a:cubicBezTo>
                      <a:cubicBezTo>
                        <a:pt x="1" y="10"/>
                        <a:pt x="0" y="18"/>
                        <a:pt x="1" y="19"/>
                      </a:cubicBezTo>
                      <a:cubicBezTo>
                        <a:pt x="1" y="19"/>
                        <a:pt x="2" y="19"/>
                        <a:pt x="2" y="19"/>
                      </a:cubicBezTo>
                      <a:cubicBezTo>
                        <a:pt x="6" y="22"/>
                        <a:pt x="12" y="24"/>
                        <a:pt x="8" y="30"/>
                      </a:cubicBezTo>
                      <a:cubicBezTo>
                        <a:pt x="7" y="33"/>
                        <a:pt x="18" y="34"/>
                        <a:pt x="20" y="3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" name="Freeform 30">
                  <a:extLst>
                    <a:ext uri="{FF2B5EF4-FFF2-40B4-BE49-F238E27FC236}">
                      <a16:creationId xmlns:a16="http://schemas.microsoft.com/office/drawing/2014/main" id="{D5FE1112-E202-165A-64FA-C2B37F7A7B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8" y="2329"/>
                  <a:ext cx="6" cy="2"/>
                </a:xfrm>
                <a:custGeom>
                  <a:avLst/>
                  <a:gdLst>
                    <a:gd name="T0" fmla="*/ 2 w 4"/>
                    <a:gd name="T1" fmla="*/ 0 h 1"/>
                    <a:gd name="T2" fmla="*/ 0 w 4"/>
                    <a:gd name="T3" fmla="*/ 1 h 1"/>
                    <a:gd name="T4" fmla="*/ 2 w 4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1">
                      <a:moveTo>
                        <a:pt x="2" y="0"/>
                      </a:moveTo>
                      <a:cubicBezTo>
                        <a:pt x="4" y="0"/>
                        <a:pt x="1" y="0"/>
                        <a:pt x="0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Freeform 31">
                  <a:extLst>
                    <a:ext uri="{FF2B5EF4-FFF2-40B4-BE49-F238E27FC236}">
                      <a16:creationId xmlns:a16="http://schemas.microsoft.com/office/drawing/2014/main" id="{3D55E10D-F359-CA27-97B6-C70B2BD805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9" y="2201"/>
                  <a:ext cx="19" cy="21"/>
                </a:xfrm>
                <a:custGeom>
                  <a:avLst/>
                  <a:gdLst>
                    <a:gd name="T0" fmla="*/ 3 w 13"/>
                    <a:gd name="T1" fmla="*/ 9 h 14"/>
                    <a:gd name="T2" fmla="*/ 3 w 13"/>
                    <a:gd name="T3" fmla="*/ 10 h 14"/>
                    <a:gd name="T4" fmla="*/ 6 w 13"/>
                    <a:gd name="T5" fmla="*/ 13 h 14"/>
                    <a:gd name="T6" fmla="*/ 7 w 13"/>
                    <a:gd name="T7" fmla="*/ 13 h 14"/>
                    <a:gd name="T8" fmla="*/ 10 w 13"/>
                    <a:gd name="T9" fmla="*/ 12 h 14"/>
                    <a:gd name="T10" fmla="*/ 11 w 13"/>
                    <a:gd name="T11" fmla="*/ 10 h 14"/>
                    <a:gd name="T12" fmla="*/ 11 w 13"/>
                    <a:gd name="T13" fmla="*/ 9 h 14"/>
                    <a:gd name="T14" fmla="*/ 12 w 13"/>
                    <a:gd name="T15" fmla="*/ 9 h 14"/>
                    <a:gd name="T16" fmla="*/ 13 w 13"/>
                    <a:gd name="T17" fmla="*/ 6 h 14"/>
                    <a:gd name="T18" fmla="*/ 10 w 13"/>
                    <a:gd name="T19" fmla="*/ 4 h 14"/>
                    <a:gd name="T20" fmla="*/ 9 w 13"/>
                    <a:gd name="T21" fmla="*/ 0 h 14"/>
                    <a:gd name="T22" fmla="*/ 0 w 13"/>
                    <a:gd name="T23" fmla="*/ 2 h 14"/>
                    <a:gd name="T24" fmla="*/ 1 w 13"/>
                    <a:gd name="T25" fmla="*/ 4 h 14"/>
                    <a:gd name="T26" fmla="*/ 4 w 13"/>
                    <a:gd name="T27" fmla="*/ 5 h 14"/>
                    <a:gd name="T28" fmla="*/ 4 w 13"/>
                    <a:gd name="T29" fmla="*/ 6 h 14"/>
                    <a:gd name="T30" fmla="*/ 3 w 13"/>
                    <a:gd name="T31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14">
                      <a:moveTo>
                        <a:pt x="3" y="9"/>
                      </a:moveTo>
                      <a:cubicBezTo>
                        <a:pt x="3" y="9"/>
                        <a:pt x="3" y="10"/>
                        <a:pt x="3" y="10"/>
                      </a:cubicBezTo>
                      <a:cubicBezTo>
                        <a:pt x="4" y="10"/>
                        <a:pt x="5" y="12"/>
                        <a:pt x="6" y="13"/>
                      </a:cubicBezTo>
                      <a:cubicBezTo>
                        <a:pt x="6" y="13"/>
                        <a:pt x="7" y="13"/>
                        <a:pt x="7" y="13"/>
                      </a:cubicBezTo>
                      <a:cubicBezTo>
                        <a:pt x="8" y="14"/>
                        <a:pt x="10" y="13"/>
                        <a:pt x="10" y="12"/>
                      </a:cubicBezTo>
                      <a:cubicBezTo>
                        <a:pt x="11" y="11"/>
                        <a:pt x="11" y="11"/>
                        <a:pt x="11" y="10"/>
                      </a:cubicBezTo>
                      <a:cubicBezTo>
                        <a:pt x="11" y="10"/>
                        <a:pt x="11" y="10"/>
                        <a:pt x="11" y="9"/>
                      </a:cubicBezTo>
                      <a:cubicBezTo>
                        <a:pt x="11" y="9"/>
                        <a:pt x="11" y="9"/>
                        <a:pt x="12" y="9"/>
                      </a:cubicBezTo>
                      <a:cubicBezTo>
                        <a:pt x="12" y="8"/>
                        <a:pt x="13" y="7"/>
                        <a:pt x="13" y="6"/>
                      </a:cubicBezTo>
                      <a:cubicBezTo>
                        <a:pt x="12" y="4"/>
                        <a:pt x="11" y="5"/>
                        <a:pt x="10" y="4"/>
                      </a:cubicBezTo>
                      <a:cubicBezTo>
                        <a:pt x="9" y="4"/>
                        <a:pt x="10" y="0"/>
                        <a:pt x="9" y="0"/>
                      </a:cubicBezTo>
                      <a:cubicBezTo>
                        <a:pt x="7" y="0"/>
                        <a:pt x="1" y="1"/>
                        <a:pt x="0" y="2"/>
                      </a:cubicBezTo>
                      <a:cubicBezTo>
                        <a:pt x="0" y="3"/>
                        <a:pt x="1" y="4"/>
                        <a:pt x="1" y="4"/>
                      </a:cubicBezTo>
                      <a:cubicBezTo>
                        <a:pt x="2" y="6"/>
                        <a:pt x="3" y="4"/>
                        <a:pt x="4" y="5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3" y="8"/>
                        <a:pt x="3" y="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Freeform 32">
                  <a:extLst>
                    <a:ext uri="{FF2B5EF4-FFF2-40B4-BE49-F238E27FC236}">
                      <a16:creationId xmlns:a16="http://schemas.microsoft.com/office/drawing/2014/main" id="{FC79EB74-B829-C135-6136-09420E0A4C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7" y="1569"/>
                  <a:ext cx="49" cy="90"/>
                </a:xfrm>
                <a:custGeom>
                  <a:avLst/>
                  <a:gdLst>
                    <a:gd name="T0" fmla="*/ 32 w 33"/>
                    <a:gd name="T1" fmla="*/ 22 h 60"/>
                    <a:gd name="T2" fmla="*/ 29 w 33"/>
                    <a:gd name="T3" fmla="*/ 18 h 60"/>
                    <a:gd name="T4" fmla="*/ 28 w 33"/>
                    <a:gd name="T5" fmla="*/ 8 h 60"/>
                    <a:gd name="T6" fmla="*/ 10 w 33"/>
                    <a:gd name="T7" fmla="*/ 6 h 60"/>
                    <a:gd name="T8" fmla="*/ 10 w 33"/>
                    <a:gd name="T9" fmla="*/ 17 h 60"/>
                    <a:gd name="T10" fmla="*/ 9 w 33"/>
                    <a:gd name="T11" fmla="*/ 22 h 60"/>
                    <a:gd name="T12" fmla="*/ 11 w 33"/>
                    <a:gd name="T13" fmla="*/ 29 h 60"/>
                    <a:gd name="T14" fmla="*/ 4 w 33"/>
                    <a:gd name="T15" fmla="*/ 33 h 60"/>
                    <a:gd name="T16" fmla="*/ 2 w 33"/>
                    <a:gd name="T17" fmla="*/ 38 h 60"/>
                    <a:gd name="T18" fmla="*/ 3 w 33"/>
                    <a:gd name="T19" fmla="*/ 40 h 60"/>
                    <a:gd name="T20" fmla="*/ 5 w 33"/>
                    <a:gd name="T21" fmla="*/ 40 h 60"/>
                    <a:gd name="T22" fmla="*/ 5 w 33"/>
                    <a:gd name="T23" fmla="*/ 40 h 60"/>
                    <a:gd name="T24" fmla="*/ 6 w 33"/>
                    <a:gd name="T25" fmla="*/ 40 h 60"/>
                    <a:gd name="T26" fmla="*/ 9 w 33"/>
                    <a:gd name="T27" fmla="*/ 45 h 60"/>
                    <a:gd name="T28" fmla="*/ 10 w 33"/>
                    <a:gd name="T29" fmla="*/ 45 h 60"/>
                    <a:gd name="T30" fmla="*/ 11 w 33"/>
                    <a:gd name="T31" fmla="*/ 45 h 60"/>
                    <a:gd name="T32" fmla="*/ 18 w 33"/>
                    <a:gd name="T33" fmla="*/ 50 h 60"/>
                    <a:gd name="T34" fmla="*/ 22 w 33"/>
                    <a:gd name="T35" fmla="*/ 54 h 60"/>
                    <a:gd name="T36" fmla="*/ 25 w 33"/>
                    <a:gd name="T37" fmla="*/ 60 h 60"/>
                    <a:gd name="T38" fmla="*/ 27 w 33"/>
                    <a:gd name="T39" fmla="*/ 55 h 60"/>
                    <a:gd name="T40" fmla="*/ 28 w 33"/>
                    <a:gd name="T41" fmla="*/ 47 h 60"/>
                    <a:gd name="T42" fmla="*/ 30 w 33"/>
                    <a:gd name="T43" fmla="*/ 44 h 60"/>
                    <a:gd name="T44" fmla="*/ 29 w 33"/>
                    <a:gd name="T45" fmla="*/ 37 h 60"/>
                    <a:gd name="T46" fmla="*/ 30 w 33"/>
                    <a:gd name="T47" fmla="*/ 36 h 60"/>
                    <a:gd name="T48" fmla="*/ 32 w 33"/>
                    <a:gd name="T49" fmla="*/ 30 h 60"/>
                    <a:gd name="T50" fmla="*/ 32 w 33"/>
                    <a:gd name="T51" fmla="*/ 22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3" h="60">
                      <a:moveTo>
                        <a:pt x="32" y="22"/>
                      </a:moveTo>
                      <a:cubicBezTo>
                        <a:pt x="31" y="21"/>
                        <a:pt x="29" y="19"/>
                        <a:pt x="29" y="18"/>
                      </a:cubicBezTo>
                      <a:cubicBezTo>
                        <a:pt x="28" y="14"/>
                        <a:pt x="28" y="11"/>
                        <a:pt x="28" y="8"/>
                      </a:cubicBezTo>
                      <a:cubicBezTo>
                        <a:pt x="28" y="0"/>
                        <a:pt x="12" y="3"/>
                        <a:pt x="10" y="6"/>
                      </a:cubicBezTo>
                      <a:cubicBezTo>
                        <a:pt x="8" y="8"/>
                        <a:pt x="11" y="15"/>
                        <a:pt x="10" y="17"/>
                      </a:cubicBezTo>
                      <a:cubicBezTo>
                        <a:pt x="9" y="19"/>
                        <a:pt x="7" y="18"/>
                        <a:pt x="9" y="22"/>
                      </a:cubicBezTo>
                      <a:cubicBezTo>
                        <a:pt x="10" y="26"/>
                        <a:pt x="9" y="25"/>
                        <a:pt x="11" y="29"/>
                      </a:cubicBezTo>
                      <a:cubicBezTo>
                        <a:pt x="11" y="33"/>
                        <a:pt x="7" y="32"/>
                        <a:pt x="4" y="33"/>
                      </a:cubicBezTo>
                      <a:cubicBezTo>
                        <a:pt x="0" y="36"/>
                        <a:pt x="2" y="34"/>
                        <a:pt x="2" y="38"/>
                      </a:cubicBezTo>
                      <a:cubicBezTo>
                        <a:pt x="3" y="39"/>
                        <a:pt x="3" y="40"/>
                        <a:pt x="3" y="40"/>
                      </a:cubicBezTo>
                      <a:cubicBezTo>
                        <a:pt x="3" y="40"/>
                        <a:pt x="4" y="40"/>
                        <a:pt x="5" y="40"/>
                      </a:cubicBezTo>
                      <a:cubicBezTo>
                        <a:pt x="5" y="39"/>
                        <a:pt x="5" y="40"/>
                        <a:pt x="5" y="40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7" y="41"/>
                        <a:pt x="6" y="45"/>
                        <a:pt x="9" y="45"/>
                      </a:cubicBezTo>
                      <a:cubicBezTo>
                        <a:pt x="9" y="45"/>
                        <a:pt x="9" y="45"/>
                        <a:pt x="10" y="45"/>
                      </a:cubicBezTo>
                      <a:cubicBezTo>
                        <a:pt x="10" y="45"/>
                        <a:pt x="11" y="45"/>
                        <a:pt x="11" y="45"/>
                      </a:cubicBezTo>
                      <a:cubicBezTo>
                        <a:pt x="17" y="45"/>
                        <a:pt x="15" y="47"/>
                        <a:pt x="18" y="50"/>
                      </a:cubicBezTo>
                      <a:cubicBezTo>
                        <a:pt x="19" y="50"/>
                        <a:pt x="22" y="53"/>
                        <a:pt x="22" y="54"/>
                      </a:cubicBezTo>
                      <a:cubicBezTo>
                        <a:pt x="22" y="56"/>
                        <a:pt x="22" y="59"/>
                        <a:pt x="25" y="60"/>
                      </a:cubicBezTo>
                      <a:cubicBezTo>
                        <a:pt x="28" y="60"/>
                        <a:pt x="27" y="58"/>
                        <a:pt x="27" y="55"/>
                      </a:cubicBezTo>
                      <a:cubicBezTo>
                        <a:pt x="27" y="51"/>
                        <a:pt x="28" y="49"/>
                        <a:pt x="28" y="47"/>
                      </a:cubicBezTo>
                      <a:cubicBezTo>
                        <a:pt x="28" y="44"/>
                        <a:pt x="29" y="46"/>
                        <a:pt x="30" y="44"/>
                      </a:cubicBezTo>
                      <a:cubicBezTo>
                        <a:pt x="31" y="42"/>
                        <a:pt x="28" y="40"/>
                        <a:pt x="29" y="37"/>
                      </a:cubicBezTo>
                      <a:cubicBezTo>
                        <a:pt x="30" y="37"/>
                        <a:pt x="30" y="36"/>
                        <a:pt x="30" y="36"/>
                      </a:cubicBezTo>
                      <a:cubicBezTo>
                        <a:pt x="32" y="34"/>
                        <a:pt x="32" y="32"/>
                        <a:pt x="32" y="30"/>
                      </a:cubicBezTo>
                      <a:cubicBezTo>
                        <a:pt x="31" y="27"/>
                        <a:pt x="33" y="23"/>
                        <a:pt x="32" y="22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Freeform 33">
                  <a:extLst>
                    <a:ext uri="{FF2B5EF4-FFF2-40B4-BE49-F238E27FC236}">
                      <a16:creationId xmlns:a16="http://schemas.microsoft.com/office/drawing/2014/main" id="{B5CA7F29-85B1-0985-5686-F55E1CC8DB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2" y="1641"/>
                  <a:ext cx="22" cy="23"/>
                </a:xfrm>
                <a:custGeom>
                  <a:avLst/>
                  <a:gdLst>
                    <a:gd name="T0" fmla="*/ 15 w 15"/>
                    <a:gd name="T1" fmla="*/ 5 h 15"/>
                    <a:gd name="T2" fmla="*/ 15 w 15"/>
                    <a:gd name="T3" fmla="*/ 5 h 15"/>
                    <a:gd name="T4" fmla="*/ 15 w 15"/>
                    <a:gd name="T5" fmla="*/ 2 h 15"/>
                    <a:gd name="T6" fmla="*/ 13 w 15"/>
                    <a:gd name="T7" fmla="*/ 2 h 15"/>
                    <a:gd name="T8" fmla="*/ 13 w 15"/>
                    <a:gd name="T9" fmla="*/ 2 h 15"/>
                    <a:gd name="T10" fmla="*/ 12 w 15"/>
                    <a:gd name="T11" fmla="*/ 2 h 15"/>
                    <a:gd name="T12" fmla="*/ 10 w 15"/>
                    <a:gd name="T13" fmla="*/ 0 h 15"/>
                    <a:gd name="T14" fmla="*/ 9 w 15"/>
                    <a:gd name="T15" fmla="*/ 0 h 15"/>
                    <a:gd name="T16" fmla="*/ 7 w 15"/>
                    <a:gd name="T17" fmla="*/ 0 h 15"/>
                    <a:gd name="T18" fmla="*/ 4 w 15"/>
                    <a:gd name="T19" fmla="*/ 2 h 15"/>
                    <a:gd name="T20" fmla="*/ 4 w 15"/>
                    <a:gd name="T21" fmla="*/ 2 h 15"/>
                    <a:gd name="T22" fmla="*/ 3 w 15"/>
                    <a:gd name="T23" fmla="*/ 8 h 15"/>
                    <a:gd name="T24" fmla="*/ 0 w 15"/>
                    <a:gd name="T25" fmla="*/ 10 h 15"/>
                    <a:gd name="T26" fmla="*/ 0 w 15"/>
                    <a:gd name="T27" fmla="*/ 11 h 15"/>
                    <a:gd name="T28" fmla="*/ 0 w 15"/>
                    <a:gd name="T29" fmla="*/ 11 h 15"/>
                    <a:gd name="T30" fmla="*/ 0 w 15"/>
                    <a:gd name="T31" fmla="*/ 12 h 15"/>
                    <a:gd name="T32" fmla="*/ 1 w 15"/>
                    <a:gd name="T33" fmla="*/ 13 h 15"/>
                    <a:gd name="T34" fmla="*/ 1 w 15"/>
                    <a:gd name="T35" fmla="*/ 13 h 15"/>
                    <a:gd name="T36" fmla="*/ 1 w 15"/>
                    <a:gd name="T37" fmla="*/ 13 h 15"/>
                    <a:gd name="T38" fmla="*/ 2 w 15"/>
                    <a:gd name="T39" fmla="*/ 13 h 15"/>
                    <a:gd name="T40" fmla="*/ 5 w 15"/>
                    <a:gd name="T41" fmla="*/ 13 h 15"/>
                    <a:gd name="T42" fmla="*/ 12 w 15"/>
                    <a:gd name="T43" fmla="*/ 13 h 15"/>
                    <a:gd name="T44" fmla="*/ 13 w 15"/>
                    <a:gd name="T45" fmla="*/ 10 h 15"/>
                    <a:gd name="T46" fmla="*/ 14 w 15"/>
                    <a:gd name="T47" fmla="*/ 6 h 15"/>
                    <a:gd name="T48" fmla="*/ 15 w 15"/>
                    <a:gd name="T49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" h="15">
                      <a:moveTo>
                        <a:pt x="15" y="5"/>
                      </a:move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4"/>
                        <a:pt x="15" y="2"/>
                        <a:pt x="15" y="2"/>
                      </a:cubicBezTo>
                      <a:cubicBezTo>
                        <a:pt x="14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2" y="2"/>
                      </a:cubicBezTo>
                      <a:cubicBezTo>
                        <a:pt x="12" y="1"/>
                        <a:pt x="11" y="0"/>
                        <a:pt x="10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6" y="0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4"/>
                        <a:pt x="4" y="6"/>
                        <a:pt x="3" y="8"/>
                      </a:cubicBezTo>
                      <a:cubicBezTo>
                        <a:pt x="2" y="10"/>
                        <a:pt x="0" y="8"/>
                        <a:pt x="0" y="10"/>
                      </a:cubicBezTo>
                      <a:cubicBezTo>
                        <a:pt x="0" y="10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2" y="15"/>
                        <a:pt x="2" y="14"/>
                        <a:pt x="2" y="13"/>
                      </a:cubicBezTo>
                      <a:cubicBezTo>
                        <a:pt x="3" y="12"/>
                        <a:pt x="3" y="13"/>
                        <a:pt x="5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8"/>
                        <a:pt x="13" y="6"/>
                        <a:pt x="14" y="6"/>
                      </a:cubicBezTo>
                      <a:cubicBezTo>
                        <a:pt x="14" y="5"/>
                        <a:pt x="15" y="7"/>
                        <a:pt x="15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Freeform 34">
                  <a:extLst>
                    <a:ext uri="{FF2B5EF4-FFF2-40B4-BE49-F238E27FC236}">
                      <a16:creationId xmlns:a16="http://schemas.microsoft.com/office/drawing/2014/main" id="{3379CFC1-EC09-ABC7-BB6C-7FB6D68EAF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8" y="1674"/>
                  <a:ext cx="17" cy="14"/>
                </a:xfrm>
                <a:custGeom>
                  <a:avLst/>
                  <a:gdLst>
                    <a:gd name="T0" fmla="*/ 9 w 11"/>
                    <a:gd name="T1" fmla="*/ 2 h 9"/>
                    <a:gd name="T2" fmla="*/ 5 w 11"/>
                    <a:gd name="T3" fmla="*/ 2 h 9"/>
                    <a:gd name="T4" fmla="*/ 4 w 11"/>
                    <a:gd name="T5" fmla="*/ 1 h 9"/>
                    <a:gd name="T6" fmla="*/ 4 w 11"/>
                    <a:gd name="T7" fmla="*/ 0 h 9"/>
                    <a:gd name="T8" fmla="*/ 0 w 11"/>
                    <a:gd name="T9" fmla="*/ 3 h 9"/>
                    <a:gd name="T10" fmla="*/ 1 w 11"/>
                    <a:gd name="T11" fmla="*/ 4 h 9"/>
                    <a:gd name="T12" fmla="*/ 4 w 11"/>
                    <a:gd name="T13" fmla="*/ 6 h 9"/>
                    <a:gd name="T14" fmla="*/ 6 w 11"/>
                    <a:gd name="T15" fmla="*/ 6 h 9"/>
                    <a:gd name="T16" fmla="*/ 8 w 11"/>
                    <a:gd name="T17" fmla="*/ 7 h 9"/>
                    <a:gd name="T18" fmla="*/ 9 w 11"/>
                    <a:gd name="T19" fmla="*/ 8 h 9"/>
                    <a:gd name="T20" fmla="*/ 11 w 11"/>
                    <a:gd name="T21" fmla="*/ 5 h 9"/>
                    <a:gd name="T22" fmla="*/ 10 w 11"/>
                    <a:gd name="T23" fmla="*/ 6 h 9"/>
                    <a:gd name="T24" fmla="*/ 9 w 11"/>
                    <a:gd name="T25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9">
                      <a:moveTo>
                        <a:pt x="9" y="2"/>
                      </a:moveTo>
                      <a:cubicBezTo>
                        <a:pt x="8" y="0"/>
                        <a:pt x="7" y="2"/>
                        <a:pt x="5" y="2"/>
                      </a:cubicBezTo>
                      <a:cubicBezTo>
                        <a:pt x="5" y="1"/>
                        <a:pt x="5" y="1"/>
                        <a:pt x="4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2" y="0"/>
                        <a:pt x="0" y="0"/>
                        <a:pt x="0" y="3"/>
                      </a:cubicBezTo>
                      <a:cubicBezTo>
                        <a:pt x="0" y="5"/>
                        <a:pt x="0" y="3"/>
                        <a:pt x="1" y="4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7" y="6"/>
                        <a:pt x="8" y="5"/>
                        <a:pt x="8" y="7"/>
                      </a:cubicBezTo>
                      <a:cubicBezTo>
                        <a:pt x="8" y="7"/>
                        <a:pt x="9" y="8"/>
                        <a:pt x="9" y="8"/>
                      </a:cubicBezTo>
                      <a:cubicBezTo>
                        <a:pt x="10" y="9"/>
                        <a:pt x="11" y="6"/>
                        <a:pt x="11" y="5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9" y="5"/>
                        <a:pt x="9" y="3"/>
                        <a:pt x="9" y="2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" name="Freeform 35">
                  <a:extLst>
                    <a:ext uri="{FF2B5EF4-FFF2-40B4-BE49-F238E27FC236}">
                      <a16:creationId xmlns:a16="http://schemas.microsoft.com/office/drawing/2014/main" id="{AD0F6FB7-597F-D9D6-0E0F-ECD71F7746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0" y="1667"/>
                  <a:ext cx="46" cy="64"/>
                </a:xfrm>
                <a:custGeom>
                  <a:avLst/>
                  <a:gdLst>
                    <a:gd name="T0" fmla="*/ 24 w 31"/>
                    <a:gd name="T1" fmla="*/ 41 h 43"/>
                    <a:gd name="T2" fmla="*/ 28 w 31"/>
                    <a:gd name="T3" fmla="*/ 26 h 43"/>
                    <a:gd name="T4" fmla="*/ 28 w 31"/>
                    <a:gd name="T5" fmla="*/ 11 h 43"/>
                    <a:gd name="T6" fmla="*/ 24 w 31"/>
                    <a:gd name="T7" fmla="*/ 3 h 43"/>
                    <a:gd name="T8" fmla="*/ 22 w 31"/>
                    <a:gd name="T9" fmla="*/ 0 h 43"/>
                    <a:gd name="T10" fmla="*/ 21 w 31"/>
                    <a:gd name="T11" fmla="*/ 0 h 43"/>
                    <a:gd name="T12" fmla="*/ 21 w 31"/>
                    <a:gd name="T13" fmla="*/ 0 h 43"/>
                    <a:gd name="T14" fmla="*/ 20 w 31"/>
                    <a:gd name="T15" fmla="*/ 0 h 43"/>
                    <a:gd name="T16" fmla="*/ 16 w 31"/>
                    <a:gd name="T17" fmla="*/ 3 h 43"/>
                    <a:gd name="T18" fmla="*/ 15 w 31"/>
                    <a:gd name="T19" fmla="*/ 9 h 43"/>
                    <a:gd name="T20" fmla="*/ 15 w 31"/>
                    <a:gd name="T21" fmla="*/ 12 h 43"/>
                    <a:gd name="T22" fmla="*/ 13 w 31"/>
                    <a:gd name="T23" fmla="*/ 25 h 43"/>
                    <a:gd name="T24" fmla="*/ 3 w 31"/>
                    <a:gd name="T25" fmla="*/ 30 h 43"/>
                    <a:gd name="T26" fmla="*/ 6 w 31"/>
                    <a:gd name="T27" fmla="*/ 32 h 43"/>
                    <a:gd name="T28" fmla="*/ 8 w 31"/>
                    <a:gd name="T29" fmla="*/ 32 h 43"/>
                    <a:gd name="T30" fmla="*/ 11 w 31"/>
                    <a:gd name="T31" fmla="*/ 33 h 43"/>
                    <a:gd name="T32" fmla="*/ 12 w 31"/>
                    <a:gd name="T33" fmla="*/ 34 h 43"/>
                    <a:gd name="T34" fmla="*/ 14 w 31"/>
                    <a:gd name="T35" fmla="*/ 35 h 43"/>
                    <a:gd name="T36" fmla="*/ 16 w 31"/>
                    <a:gd name="T37" fmla="*/ 38 h 43"/>
                    <a:gd name="T38" fmla="*/ 18 w 31"/>
                    <a:gd name="T39" fmla="*/ 39 h 43"/>
                    <a:gd name="T40" fmla="*/ 18 w 31"/>
                    <a:gd name="T41" fmla="*/ 40 h 43"/>
                    <a:gd name="T42" fmla="*/ 18 w 31"/>
                    <a:gd name="T43" fmla="*/ 40 h 43"/>
                    <a:gd name="T44" fmla="*/ 24 w 31"/>
                    <a:gd name="T45" fmla="*/ 4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43">
                      <a:moveTo>
                        <a:pt x="24" y="41"/>
                      </a:moveTo>
                      <a:cubicBezTo>
                        <a:pt x="26" y="34"/>
                        <a:pt x="26" y="31"/>
                        <a:pt x="28" y="26"/>
                      </a:cubicBezTo>
                      <a:cubicBezTo>
                        <a:pt x="30" y="24"/>
                        <a:pt x="31" y="13"/>
                        <a:pt x="28" y="11"/>
                      </a:cubicBezTo>
                      <a:cubicBezTo>
                        <a:pt x="24" y="8"/>
                        <a:pt x="26" y="7"/>
                        <a:pt x="24" y="3"/>
                      </a:cubicBezTo>
                      <a:cubicBezTo>
                        <a:pt x="24" y="2"/>
                        <a:pt x="23" y="1"/>
                        <a:pt x="22" y="0"/>
                      </a:cubicBezTo>
                      <a:cubicBezTo>
                        <a:pt x="22" y="0"/>
                        <a:pt x="22" y="0"/>
                        <a:pt x="21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0"/>
                        <a:pt x="17" y="2"/>
                        <a:pt x="16" y="3"/>
                      </a:cubicBezTo>
                      <a:cubicBezTo>
                        <a:pt x="15" y="4"/>
                        <a:pt x="15" y="6"/>
                        <a:pt x="15" y="9"/>
                      </a:cubicBezTo>
                      <a:cubicBezTo>
                        <a:pt x="15" y="10"/>
                        <a:pt x="15" y="11"/>
                        <a:pt x="15" y="12"/>
                      </a:cubicBezTo>
                      <a:cubicBezTo>
                        <a:pt x="15" y="15"/>
                        <a:pt x="15" y="22"/>
                        <a:pt x="13" y="25"/>
                      </a:cubicBezTo>
                      <a:cubicBezTo>
                        <a:pt x="11" y="28"/>
                        <a:pt x="5" y="29"/>
                        <a:pt x="3" y="30"/>
                      </a:cubicBezTo>
                      <a:cubicBezTo>
                        <a:pt x="0" y="31"/>
                        <a:pt x="4" y="32"/>
                        <a:pt x="6" y="32"/>
                      </a:cubicBezTo>
                      <a:cubicBezTo>
                        <a:pt x="7" y="32"/>
                        <a:pt x="8" y="32"/>
                        <a:pt x="8" y="32"/>
                      </a:cubicBezTo>
                      <a:cubicBezTo>
                        <a:pt x="9" y="32"/>
                        <a:pt x="10" y="32"/>
                        <a:pt x="11" y="33"/>
                      </a:cubicBezTo>
                      <a:cubicBezTo>
                        <a:pt x="12" y="34"/>
                        <a:pt x="10" y="34"/>
                        <a:pt x="12" y="34"/>
                      </a:cubicBezTo>
                      <a:cubicBezTo>
                        <a:pt x="13" y="34"/>
                        <a:pt x="13" y="34"/>
                        <a:pt x="14" y="35"/>
                      </a:cubicBezTo>
                      <a:cubicBezTo>
                        <a:pt x="15" y="36"/>
                        <a:pt x="16" y="38"/>
                        <a:pt x="16" y="38"/>
                      </a:cubicBezTo>
                      <a:cubicBezTo>
                        <a:pt x="16" y="39"/>
                        <a:pt x="17" y="39"/>
                        <a:pt x="18" y="39"/>
                      </a:cubicBezTo>
                      <a:cubicBezTo>
                        <a:pt x="18" y="39"/>
                        <a:pt x="18" y="40"/>
                        <a:pt x="18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43"/>
                        <a:pt x="21" y="41"/>
                        <a:pt x="24" y="4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Freeform 36">
                  <a:extLst>
                    <a:ext uri="{FF2B5EF4-FFF2-40B4-BE49-F238E27FC236}">
                      <a16:creationId xmlns:a16="http://schemas.microsoft.com/office/drawing/2014/main" id="{E345A757-FCF3-DB5F-6881-1B0F632848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9" y="1613"/>
                  <a:ext cx="12" cy="15"/>
                </a:xfrm>
                <a:custGeom>
                  <a:avLst/>
                  <a:gdLst>
                    <a:gd name="T0" fmla="*/ 5 w 8"/>
                    <a:gd name="T1" fmla="*/ 9 h 10"/>
                    <a:gd name="T2" fmla="*/ 5 w 8"/>
                    <a:gd name="T3" fmla="*/ 10 h 10"/>
                    <a:gd name="T4" fmla="*/ 6 w 8"/>
                    <a:gd name="T5" fmla="*/ 10 h 10"/>
                    <a:gd name="T6" fmla="*/ 6 w 8"/>
                    <a:gd name="T7" fmla="*/ 10 h 10"/>
                    <a:gd name="T8" fmla="*/ 8 w 8"/>
                    <a:gd name="T9" fmla="*/ 9 h 10"/>
                    <a:gd name="T10" fmla="*/ 8 w 8"/>
                    <a:gd name="T11" fmla="*/ 9 h 10"/>
                    <a:gd name="T12" fmla="*/ 8 w 8"/>
                    <a:gd name="T13" fmla="*/ 9 h 10"/>
                    <a:gd name="T14" fmla="*/ 8 w 8"/>
                    <a:gd name="T15" fmla="*/ 9 h 10"/>
                    <a:gd name="T16" fmla="*/ 8 w 8"/>
                    <a:gd name="T17" fmla="*/ 7 h 10"/>
                    <a:gd name="T18" fmla="*/ 8 w 8"/>
                    <a:gd name="T19" fmla="*/ 7 h 10"/>
                    <a:gd name="T20" fmla="*/ 8 w 8"/>
                    <a:gd name="T21" fmla="*/ 7 h 10"/>
                    <a:gd name="T22" fmla="*/ 8 w 8"/>
                    <a:gd name="T23" fmla="*/ 6 h 10"/>
                    <a:gd name="T24" fmla="*/ 7 w 8"/>
                    <a:gd name="T25" fmla="*/ 6 h 10"/>
                    <a:gd name="T26" fmla="*/ 5 w 8"/>
                    <a:gd name="T27" fmla="*/ 6 h 10"/>
                    <a:gd name="T28" fmla="*/ 5 w 8"/>
                    <a:gd name="T29" fmla="*/ 3 h 10"/>
                    <a:gd name="T30" fmla="*/ 4 w 8"/>
                    <a:gd name="T31" fmla="*/ 1 h 10"/>
                    <a:gd name="T32" fmla="*/ 1 w 8"/>
                    <a:gd name="T33" fmla="*/ 1 h 10"/>
                    <a:gd name="T34" fmla="*/ 0 w 8"/>
                    <a:gd name="T35" fmla="*/ 4 h 10"/>
                    <a:gd name="T36" fmla="*/ 2 w 8"/>
                    <a:gd name="T37" fmla="*/ 6 h 10"/>
                    <a:gd name="T38" fmla="*/ 2 w 8"/>
                    <a:gd name="T39" fmla="*/ 6 h 10"/>
                    <a:gd name="T40" fmla="*/ 2 w 8"/>
                    <a:gd name="T41" fmla="*/ 6 h 10"/>
                    <a:gd name="T42" fmla="*/ 3 w 8"/>
                    <a:gd name="T43" fmla="*/ 7 h 10"/>
                    <a:gd name="T44" fmla="*/ 3 w 8"/>
                    <a:gd name="T45" fmla="*/ 7 h 10"/>
                    <a:gd name="T46" fmla="*/ 4 w 8"/>
                    <a:gd name="T47" fmla="*/ 8 h 10"/>
                    <a:gd name="T48" fmla="*/ 4 w 8"/>
                    <a:gd name="T49" fmla="*/ 8 h 10"/>
                    <a:gd name="T50" fmla="*/ 4 w 8"/>
                    <a:gd name="T51" fmla="*/ 8 h 10"/>
                    <a:gd name="T52" fmla="*/ 5 w 8"/>
                    <a:gd name="T53" fmla="*/ 8 h 10"/>
                    <a:gd name="T54" fmla="*/ 5 w 8"/>
                    <a:gd name="T55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8" h="10">
                      <a:moveTo>
                        <a:pt x="5" y="9"/>
                      </a:move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10"/>
                        <a:pt x="8" y="10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8"/>
                        <a:pt x="8" y="8"/>
                        <a:pt x="8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7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3"/>
                        <a:pt x="5" y="3"/>
                      </a:cubicBezTo>
                      <a:cubicBezTo>
                        <a:pt x="5" y="3"/>
                        <a:pt x="4" y="2"/>
                        <a:pt x="4" y="1"/>
                      </a:cubicBezTo>
                      <a:cubicBezTo>
                        <a:pt x="2" y="0"/>
                        <a:pt x="2" y="1"/>
                        <a:pt x="1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1" y="6"/>
                        <a:pt x="2" y="5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8"/>
                        <a:pt x="3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9"/>
                        <a:pt x="5" y="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Freeform 37">
                  <a:extLst>
                    <a:ext uri="{FF2B5EF4-FFF2-40B4-BE49-F238E27FC236}">
                      <a16:creationId xmlns:a16="http://schemas.microsoft.com/office/drawing/2014/main" id="{83B11658-1A68-8F3D-BD13-37F46F36CA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8" y="1638"/>
                  <a:ext cx="35" cy="38"/>
                </a:xfrm>
                <a:custGeom>
                  <a:avLst/>
                  <a:gdLst>
                    <a:gd name="T0" fmla="*/ 23 w 23"/>
                    <a:gd name="T1" fmla="*/ 16 h 25"/>
                    <a:gd name="T2" fmla="*/ 19 w 23"/>
                    <a:gd name="T3" fmla="*/ 14 h 25"/>
                    <a:gd name="T4" fmla="*/ 16 w 23"/>
                    <a:gd name="T5" fmla="*/ 10 h 25"/>
                    <a:gd name="T6" fmla="*/ 16 w 23"/>
                    <a:gd name="T7" fmla="*/ 10 h 25"/>
                    <a:gd name="T8" fmla="*/ 16 w 23"/>
                    <a:gd name="T9" fmla="*/ 9 h 25"/>
                    <a:gd name="T10" fmla="*/ 13 w 23"/>
                    <a:gd name="T11" fmla="*/ 8 h 25"/>
                    <a:gd name="T12" fmla="*/ 9 w 23"/>
                    <a:gd name="T13" fmla="*/ 4 h 25"/>
                    <a:gd name="T14" fmla="*/ 1 w 23"/>
                    <a:gd name="T15" fmla="*/ 2 h 25"/>
                    <a:gd name="T16" fmla="*/ 2 w 23"/>
                    <a:gd name="T17" fmla="*/ 7 h 25"/>
                    <a:gd name="T18" fmla="*/ 6 w 23"/>
                    <a:gd name="T19" fmla="*/ 12 h 25"/>
                    <a:gd name="T20" fmla="*/ 9 w 23"/>
                    <a:gd name="T21" fmla="*/ 14 h 25"/>
                    <a:gd name="T22" fmla="*/ 9 w 23"/>
                    <a:gd name="T23" fmla="*/ 14 h 25"/>
                    <a:gd name="T24" fmla="*/ 10 w 23"/>
                    <a:gd name="T25" fmla="*/ 19 h 25"/>
                    <a:gd name="T26" fmla="*/ 19 w 23"/>
                    <a:gd name="T27" fmla="*/ 25 h 25"/>
                    <a:gd name="T28" fmla="*/ 21 w 23"/>
                    <a:gd name="T29" fmla="*/ 20 h 25"/>
                    <a:gd name="T30" fmla="*/ 22 w 23"/>
                    <a:gd name="T31" fmla="*/ 17 h 25"/>
                    <a:gd name="T32" fmla="*/ 23 w 23"/>
                    <a:gd name="T33" fmla="*/ 1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3" h="25">
                      <a:moveTo>
                        <a:pt x="23" y="16"/>
                      </a:moveTo>
                      <a:cubicBezTo>
                        <a:pt x="20" y="15"/>
                        <a:pt x="20" y="16"/>
                        <a:pt x="19" y="14"/>
                      </a:cubicBezTo>
                      <a:cubicBezTo>
                        <a:pt x="19" y="10"/>
                        <a:pt x="18" y="12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8"/>
                        <a:pt x="14" y="8"/>
                        <a:pt x="13" y="8"/>
                      </a:cubicBezTo>
                      <a:cubicBezTo>
                        <a:pt x="10" y="7"/>
                        <a:pt x="13" y="4"/>
                        <a:pt x="9" y="4"/>
                      </a:cubicBezTo>
                      <a:cubicBezTo>
                        <a:pt x="7" y="3"/>
                        <a:pt x="2" y="0"/>
                        <a:pt x="1" y="2"/>
                      </a:cubicBezTo>
                      <a:cubicBezTo>
                        <a:pt x="0" y="2"/>
                        <a:pt x="2" y="6"/>
                        <a:pt x="2" y="7"/>
                      </a:cubicBezTo>
                      <a:cubicBezTo>
                        <a:pt x="2" y="10"/>
                        <a:pt x="4" y="11"/>
                        <a:pt x="6" y="12"/>
                      </a:cubicBezTo>
                      <a:cubicBezTo>
                        <a:pt x="6" y="12"/>
                        <a:pt x="8" y="13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6"/>
                        <a:pt x="9" y="17"/>
                        <a:pt x="10" y="19"/>
                      </a:cubicBezTo>
                      <a:cubicBezTo>
                        <a:pt x="13" y="25"/>
                        <a:pt x="13" y="25"/>
                        <a:pt x="19" y="25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2" y="19"/>
                        <a:pt x="22" y="18"/>
                        <a:pt x="22" y="17"/>
                      </a:cubicBezTo>
                      <a:cubicBezTo>
                        <a:pt x="22" y="16"/>
                        <a:pt x="23" y="16"/>
                        <a:pt x="23" y="1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93" name="TextBox 121">
              <a:extLst>
                <a:ext uri="{FF2B5EF4-FFF2-40B4-BE49-F238E27FC236}">
                  <a16:creationId xmlns:a16="http://schemas.microsoft.com/office/drawing/2014/main" id="{9F7CBCD2-44BE-FE41-A9E1-F0670796A36F}"/>
                </a:ext>
              </a:extLst>
            </p:cNvPr>
            <p:cNvSpPr txBox="1"/>
            <p:nvPr/>
          </p:nvSpPr>
          <p:spPr>
            <a:xfrm>
              <a:off x="1328844" y="3528417"/>
              <a:ext cx="506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Clr>
                  <a:srgbClr val="015031"/>
                </a:buClr>
                <a:buSzPct val="150000"/>
                <a:buFont typeface="Arial" panose="020B0604020202020204" pitchFamily="34" charset="0"/>
                <a:buNone/>
              </a:pPr>
              <a:r>
                <a:rPr lang="es-MX" sz="1200" b="1">
                  <a:solidFill>
                    <a:srgbClr val="015031"/>
                  </a:solidFill>
                </a:rPr>
                <a:t>CFE</a:t>
              </a:r>
              <a:endParaRPr lang="es-MX" sz="200">
                <a:solidFill>
                  <a:srgbClr val="01503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8832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FE OS(4_3)">
    <a:dk1>
      <a:sysClr val="windowText" lastClr="000000"/>
    </a:dk1>
    <a:lt1>
      <a:srgbClr val="DDDDDD"/>
    </a:lt1>
    <a:dk2>
      <a:srgbClr val="FFFFFF"/>
    </a:dk2>
    <a:lt2>
      <a:srgbClr val="FFFFFF"/>
    </a:lt2>
    <a:accent1>
      <a:srgbClr val="DDDDDD"/>
    </a:accent1>
    <a:accent2>
      <a:srgbClr val="FFFFFF"/>
    </a:accent2>
    <a:accent3>
      <a:srgbClr val="CC0000"/>
    </a:accent3>
    <a:accent4>
      <a:srgbClr val="B2B2B2"/>
    </a:accent4>
    <a:accent5>
      <a:srgbClr val="777777"/>
    </a:accent5>
    <a:accent6>
      <a:srgbClr val="333333"/>
    </a:accent6>
    <a:hlink>
      <a:srgbClr val="000000"/>
    </a:hlink>
    <a:folHlink>
      <a:srgbClr val="CC0000"/>
    </a:folHlink>
  </a:clrScheme>
  <a:fontScheme name="CFE OS(4_3)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FE OS(4_3)">
    <a:dk1>
      <a:sysClr val="windowText" lastClr="000000"/>
    </a:dk1>
    <a:lt1>
      <a:srgbClr val="DDDDDD"/>
    </a:lt1>
    <a:dk2>
      <a:srgbClr val="FFFFFF"/>
    </a:dk2>
    <a:lt2>
      <a:srgbClr val="FFFFFF"/>
    </a:lt2>
    <a:accent1>
      <a:srgbClr val="DDDDDD"/>
    </a:accent1>
    <a:accent2>
      <a:srgbClr val="FFFFFF"/>
    </a:accent2>
    <a:accent3>
      <a:srgbClr val="CC0000"/>
    </a:accent3>
    <a:accent4>
      <a:srgbClr val="B2B2B2"/>
    </a:accent4>
    <a:accent5>
      <a:srgbClr val="777777"/>
    </a:accent5>
    <a:accent6>
      <a:srgbClr val="333333"/>
    </a:accent6>
    <a:hlink>
      <a:srgbClr val="000000"/>
    </a:hlink>
    <a:folHlink>
      <a:srgbClr val="CC0000"/>
    </a:folHlink>
  </a:clrScheme>
  <a:fontScheme name="CFE OS(4_3)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Metadata/LabelInfo.xml><?xml version="1.0" encoding="utf-8"?>
<clbl:labelList xmlns:clbl="http://schemas.microsoft.com/office/2020/mipLabelMetadata">
  <clbl:label id="{d57455e9-c73f-45d7-ad9e-430426491df9}" enabled="0" method="" siteId="{d57455e9-c73f-45d7-ad9e-430426491df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926</Words>
  <Application>Microsoft Office PowerPoint</Application>
  <PresentationFormat>Panorámica</PresentationFormat>
  <Paragraphs>243</Paragraphs>
  <Slides>13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Noto Sans</vt:lpstr>
      <vt:lpstr>Noto Sans Medium</vt:lpstr>
      <vt:lpstr>Noto Sans SemiBold</vt:lpstr>
      <vt:lpstr>Tema de Office</vt:lpstr>
      <vt:lpstr>CFE  - Financiamiento Transmisión</vt:lpstr>
      <vt:lpstr>Presentación de PowerPoint</vt:lpstr>
      <vt:lpstr>Plan de Expansión</vt:lpstr>
      <vt:lpstr>Resumen de inversión y fuentes de financiamiento</vt:lpstr>
      <vt:lpstr>Estatus Proyectos de Transmisión</vt:lpstr>
      <vt:lpstr>Presentación de PowerPoint</vt:lpstr>
      <vt:lpstr>Fideicomiso de transmisión</vt:lpstr>
      <vt:lpstr>Transmisión para proyectos mixtos</vt:lpstr>
      <vt:lpstr>Nuevo modelo contractual</vt:lpstr>
      <vt:lpstr>Financiamiento Fibra E</vt:lpstr>
      <vt:lpstr>Presentación de PowerPoint</vt:lpstr>
      <vt:lpstr>Avances del programa</vt:lpstr>
      <vt:lpstr>Hacia dónde vamos – resultados para CFE y el sistema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CARLOS ALVARADO SILVA</dc:creator>
  <cp:lastModifiedBy>JUAN CARLOS ALVARADO SILVA</cp:lastModifiedBy>
  <cp:revision>1</cp:revision>
  <cp:lastPrinted>2026-09-30T02:59:19Z</cp:lastPrinted>
  <dcterms:created xsi:type="dcterms:W3CDTF">2026-01-07T18:24:50Z</dcterms:created>
  <dcterms:modified xsi:type="dcterms:W3CDTF">2026-10-07T16:35:16Z</dcterms:modified>
</cp:coreProperties>
</file>