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56" r:id="rId5"/>
    <p:sldId id="278" r:id="rId6"/>
    <p:sldId id="258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C02320-551B-F8B3-DF00-C64946249E25}" name="Berrns, Keegan" initials="KB" userId="S::KBerrns@sicontractor.com::5fbede2c-39ff-4758-a42b-d19fbd7dd628" providerId="AD"/>
  <p188:author id="{D4EC5B75-DB05-DA77-A484-94E008603B63}" name="Hiller, Daniel" initials="DH" userId="S::DHiller@sempraglobal.com::d8b88ee4-99dc-4f08-bd0a-1fd8deffc8f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C5AFA6-D737-4B89-A666-FC4259E3B0B1}" v="1" dt="2026-10-07T18:59:13.0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94" autoAdjust="0"/>
    <p:restoredTop sz="94694"/>
  </p:normalViewPr>
  <p:slideViewPr>
    <p:cSldViewPr snapToGrid="0" snapToObjects="1">
      <p:cViewPr varScale="1">
        <p:scale>
          <a:sx n="59" d="100"/>
          <a:sy n="59" d="100"/>
        </p:scale>
        <p:origin x="92" y="31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vero, Andres" userId="ea4a2f66-edde-43fd-a685-7ecf9e165f34" providerId="ADAL" clId="{35FB6E4C-1E22-4783-9AF7-174052736694}"/>
    <pc:docChg chg="custSel addSld delSld modSld">
      <pc:chgData name="Rivero, Andres" userId="ea4a2f66-edde-43fd-a685-7ecf9e165f34" providerId="ADAL" clId="{35FB6E4C-1E22-4783-9AF7-174052736694}" dt="2026-10-07T19:07:01.067" v="102" actId="26606"/>
      <pc:docMkLst>
        <pc:docMk/>
      </pc:docMkLst>
      <pc:sldChg chg="addSp delSp modSp mod">
        <pc:chgData name="Rivero, Andres" userId="ea4a2f66-edde-43fd-a685-7ecf9e165f34" providerId="ADAL" clId="{35FB6E4C-1E22-4783-9AF7-174052736694}" dt="2026-10-07T19:06:30.220" v="101" actId="26606"/>
        <pc:sldMkLst>
          <pc:docMk/>
          <pc:sldMk cId="3182965769" sldId="256"/>
        </pc:sldMkLst>
        <pc:spChg chg="mod">
          <ac:chgData name="Rivero, Andres" userId="ea4a2f66-edde-43fd-a685-7ecf9e165f34" providerId="ADAL" clId="{35FB6E4C-1E22-4783-9AF7-174052736694}" dt="2026-10-07T19:06:30.220" v="101" actId="26606"/>
          <ac:spMkLst>
            <pc:docMk/>
            <pc:sldMk cId="3182965769" sldId="256"/>
            <ac:spMk id="2" creationId="{39F439D3-0CC2-4879-93A9-5FFD6F4A56A4}"/>
          </ac:spMkLst>
        </pc:spChg>
        <pc:spChg chg="del mod">
          <ac:chgData name="Rivero, Andres" userId="ea4a2f66-edde-43fd-a685-7ecf9e165f34" providerId="ADAL" clId="{35FB6E4C-1E22-4783-9AF7-174052736694}" dt="2026-10-07T19:02:53.369" v="90" actId="478"/>
          <ac:spMkLst>
            <pc:docMk/>
            <pc:sldMk cId="3182965769" sldId="256"/>
            <ac:spMk id="3" creationId="{4F32632D-0AE9-48A6-874C-8384E1045A43}"/>
          </ac:spMkLst>
        </pc:spChg>
        <pc:spChg chg="del">
          <ac:chgData name="Rivero, Andres" userId="ea4a2f66-edde-43fd-a685-7ecf9e165f34" providerId="ADAL" clId="{35FB6E4C-1E22-4783-9AF7-174052736694}" dt="2026-10-07T19:00:20.125" v="4" actId="478"/>
          <ac:spMkLst>
            <pc:docMk/>
            <pc:sldMk cId="3182965769" sldId="256"/>
            <ac:spMk id="4" creationId="{98681F52-EBB5-41A8-A1DA-C471ADE3F81C}"/>
          </ac:spMkLst>
        </pc:spChg>
        <pc:spChg chg="del">
          <ac:chgData name="Rivero, Andres" userId="ea4a2f66-edde-43fd-a685-7ecf9e165f34" providerId="ADAL" clId="{35FB6E4C-1E22-4783-9AF7-174052736694}" dt="2026-10-07T19:00:06.286" v="3" actId="478"/>
          <ac:spMkLst>
            <pc:docMk/>
            <pc:sldMk cId="3182965769" sldId="256"/>
            <ac:spMk id="5" creationId="{9B8113DA-AB51-F3D6-0830-AB7AE25A64F8}"/>
          </ac:spMkLst>
        </pc:spChg>
        <pc:spChg chg="add del mod">
          <ac:chgData name="Rivero, Andres" userId="ea4a2f66-edde-43fd-a685-7ecf9e165f34" providerId="ADAL" clId="{35FB6E4C-1E22-4783-9AF7-174052736694}" dt="2026-10-07T19:00:23.942" v="5" actId="478"/>
          <ac:spMkLst>
            <pc:docMk/>
            <pc:sldMk cId="3182965769" sldId="256"/>
            <ac:spMk id="7" creationId="{902EB497-8999-346D-2EA0-A7273FC9D42C}"/>
          </ac:spMkLst>
        </pc:spChg>
        <pc:spChg chg="add del mod">
          <ac:chgData name="Rivero, Andres" userId="ea4a2f66-edde-43fd-a685-7ecf9e165f34" providerId="ADAL" clId="{35FB6E4C-1E22-4783-9AF7-174052736694}" dt="2026-10-07T19:02:56.198" v="91" actId="478"/>
          <ac:spMkLst>
            <pc:docMk/>
            <pc:sldMk cId="3182965769" sldId="256"/>
            <ac:spMk id="9" creationId="{0B57F2F1-D401-1BF3-2866-A77CE284C6F0}"/>
          </ac:spMkLst>
        </pc:spChg>
      </pc:sldChg>
      <pc:sldChg chg="add del">
        <pc:chgData name="Rivero, Andres" userId="ea4a2f66-edde-43fd-a685-7ecf9e165f34" providerId="ADAL" clId="{35FB6E4C-1E22-4783-9AF7-174052736694}" dt="2026-10-07T19:07:01.067" v="102" actId="26606"/>
        <pc:sldMkLst>
          <pc:docMk/>
          <pc:sldMk cId="1373760999" sldId="258"/>
        </pc:sldMkLst>
      </pc:sldChg>
      <pc:sldChg chg="del">
        <pc:chgData name="Rivero, Andres" userId="ea4a2f66-edde-43fd-a685-7ecf9e165f34" providerId="ADAL" clId="{35FB6E4C-1E22-4783-9AF7-174052736694}" dt="2026-10-07T18:59:54.360" v="2" actId="47"/>
        <pc:sldMkLst>
          <pc:docMk/>
          <pc:sldMk cId="1374303246" sldId="277"/>
        </pc:sldMkLst>
      </pc:sldChg>
      <pc:sldChg chg="add">
        <pc:chgData name="Rivero, Andres" userId="ea4a2f66-edde-43fd-a685-7ecf9e165f34" providerId="ADAL" clId="{35FB6E4C-1E22-4783-9AF7-174052736694}" dt="2026-10-07T18:59:13.073" v="1"/>
        <pc:sldMkLst>
          <pc:docMk/>
          <pc:sldMk cId="1492006826" sldId="278"/>
        </pc:sldMkLst>
      </pc:sldChg>
      <pc:sldChg chg="del">
        <pc:chgData name="Rivero, Andres" userId="ea4a2f66-edde-43fd-a685-7ecf9e165f34" providerId="ADAL" clId="{35FB6E4C-1E22-4783-9AF7-174052736694}" dt="2026-10-07T18:58:55.018" v="0" actId="47"/>
        <pc:sldMkLst>
          <pc:docMk/>
          <pc:sldMk cId="3726265392" sldId="278"/>
        </pc:sldMkLst>
      </pc:sldChg>
      <pc:sldChg chg="del">
        <pc:chgData name="Rivero, Andres" userId="ea4a2f66-edde-43fd-a685-7ecf9e165f34" providerId="ADAL" clId="{35FB6E4C-1E22-4783-9AF7-174052736694}" dt="2026-10-07T18:58:55.018" v="0" actId="47"/>
        <pc:sldMkLst>
          <pc:docMk/>
          <pc:sldMk cId="2667524679" sldId="283"/>
        </pc:sldMkLst>
      </pc:sldChg>
      <pc:sldChg chg="del">
        <pc:chgData name="Rivero, Andres" userId="ea4a2f66-edde-43fd-a685-7ecf9e165f34" providerId="ADAL" clId="{35FB6E4C-1E22-4783-9AF7-174052736694}" dt="2026-10-07T18:58:55.018" v="0" actId="47"/>
        <pc:sldMkLst>
          <pc:docMk/>
          <pc:sldMk cId="1751565260" sldId="285"/>
        </pc:sldMkLst>
      </pc:sldChg>
      <pc:sldChg chg="del">
        <pc:chgData name="Rivero, Andres" userId="ea4a2f66-edde-43fd-a685-7ecf9e165f34" providerId="ADAL" clId="{35FB6E4C-1E22-4783-9AF7-174052736694}" dt="2026-10-07T18:58:55.018" v="0" actId="47"/>
        <pc:sldMkLst>
          <pc:docMk/>
          <pc:sldMk cId="3911718693" sldId="288"/>
        </pc:sldMkLst>
      </pc:sldChg>
      <pc:sldChg chg="del">
        <pc:chgData name="Rivero, Andres" userId="ea4a2f66-edde-43fd-a685-7ecf9e165f34" providerId="ADAL" clId="{35FB6E4C-1E22-4783-9AF7-174052736694}" dt="2026-10-07T18:58:55.018" v="0" actId="47"/>
        <pc:sldMkLst>
          <pc:docMk/>
          <pc:sldMk cId="3286898469" sldId="29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6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60-4EE1-9414-05FE243634EC}"/>
              </c:ext>
            </c:extLst>
          </c:dPt>
          <c:dPt>
            <c:idx val="1"/>
            <c:bubble3D val="0"/>
            <c:spPr>
              <a:solidFill>
                <a:srgbClr val="E2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60-4EE1-9414-05FE243634EC}"/>
              </c:ext>
            </c:extLst>
          </c:dPt>
          <c:cat>
            <c:strRef>
              <c:f>Sheet1!$A$2:$A$3</c:f>
              <c:strCache>
                <c:ptCount val="2"/>
                <c:pt idx="0">
                  <c:v>Associated</c:v>
                </c:pt>
                <c:pt idx="1">
                  <c:v>Dry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429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60-4EE1-9414-05FE24363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5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6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DD-4D52-BDE3-D25447DEEF0D}"/>
              </c:ext>
            </c:extLst>
          </c:dPt>
          <c:dPt>
            <c:idx val="1"/>
            <c:bubble3D val="0"/>
            <c:spPr>
              <a:solidFill>
                <a:srgbClr val="E2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DD-4D52-BDE3-D25447DEEF0D}"/>
              </c:ext>
            </c:extLst>
          </c:dPt>
          <c:cat>
            <c:strRef>
              <c:f>Sheet1!$A$2:$A$3</c:f>
              <c:strCache>
                <c:ptCount val="2"/>
                <c:pt idx="0">
                  <c:v>Associated</c:v>
                </c:pt>
                <c:pt idx="1">
                  <c:v>Dry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DD-4D52-BDE3-D25447DEE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E20000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AA4-443B-B21D-0972C9BD987F}"/>
              </c:ext>
            </c:extLst>
          </c:dPt>
          <c:cat>
            <c:strRef>
              <c:f>Sheet1!$A$2:$A$2</c:f>
              <c:strCache>
                <c:ptCount val="1"/>
                <c:pt idx="0">
                  <c:v>Dry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A4-443B-B21D-0972C9BD9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5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6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82-4120-AC0E-BD8A55EAAD5B}"/>
              </c:ext>
            </c:extLst>
          </c:dPt>
          <c:dPt>
            <c:idx val="1"/>
            <c:bubble3D val="0"/>
            <c:spPr>
              <a:solidFill>
                <a:srgbClr val="E2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82-4120-AC0E-BD8A55EAAD5B}"/>
              </c:ext>
            </c:extLst>
          </c:dPt>
          <c:cat>
            <c:strRef>
              <c:f>Sheet1!$A$2:$A$3</c:f>
              <c:strCache>
                <c:ptCount val="2"/>
                <c:pt idx="0">
                  <c:v>Associated</c:v>
                </c:pt>
                <c:pt idx="1">
                  <c:v>Dry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82-4120-AC0E-BD8A55EAAD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5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noFill/>
            </a:ln>
          </c:spPr>
          <c:dPt>
            <c:idx val="0"/>
            <c:bubble3D val="0"/>
            <c:spPr>
              <a:solidFill>
                <a:srgbClr val="E20000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A82-4C40-8BB7-FCDAACEB5711}"/>
              </c:ext>
            </c:extLst>
          </c:dPt>
          <c:cat>
            <c:strRef>
              <c:f>Sheet1!$A$2:$A$2</c:f>
              <c:strCache>
                <c:ptCount val="1"/>
                <c:pt idx="0">
                  <c:v>Dry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82-4C40-8BB7-FCDAACEB5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5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6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21-45EF-9F58-170696FDEA47}"/>
              </c:ext>
            </c:extLst>
          </c:dPt>
          <c:dPt>
            <c:idx val="1"/>
            <c:bubble3D val="0"/>
            <c:spPr>
              <a:solidFill>
                <a:srgbClr val="E2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121-45EF-9F58-170696FDEA47}"/>
              </c:ext>
            </c:extLst>
          </c:dPt>
          <c:cat>
            <c:strRef>
              <c:f>Sheet1!$A$2:$A$3</c:f>
              <c:strCache>
                <c:ptCount val="2"/>
                <c:pt idx="0">
                  <c:v>Associated</c:v>
                </c:pt>
                <c:pt idx="1">
                  <c:v>Dry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21-45EF-9F58-170696FDEA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0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noFill/>
            </a:ln>
          </c:spPr>
          <c:dPt>
            <c:idx val="0"/>
            <c:bubble3D val="0"/>
            <c:spPr>
              <a:solidFill>
                <a:srgbClr val="E20000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8D-4508-8EBB-92B0100F7A31}"/>
              </c:ext>
            </c:extLst>
          </c:dPt>
          <c:cat>
            <c:strRef>
              <c:f>Sheet1!$A$2:$A$2</c:f>
              <c:strCache>
                <c:ptCount val="1"/>
                <c:pt idx="0">
                  <c:v>Dry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8D-4508-8EBB-92B0100F7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5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6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FCF-4C02-965D-EF93CCF86C6F}"/>
              </c:ext>
            </c:extLst>
          </c:dPt>
          <c:dPt>
            <c:idx val="1"/>
            <c:bubble3D val="0"/>
            <c:spPr>
              <a:solidFill>
                <a:srgbClr val="E2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CF-4C02-965D-EF93CCF86C6F}"/>
              </c:ext>
            </c:extLst>
          </c:dPt>
          <c:cat>
            <c:strRef>
              <c:f>Sheet1!$A$2:$A$3</c:f>
              <c:strCache>
                <c:ptCount val="2"/>
                <c:pt idx="0">
                  <c:v>Associated</c:v>
                </c:pt>
                <c:pt idx="1">
                  <c:v>Dry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93</c:v>
                </c:pt>
                <c:pt idx="1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CF-4C02-965D-EF93CCF86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5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6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9C-48EB-A7F4-EE88C630990C}"/>
              </c:ext>
            </c:extLst>
          </c:dPt>
          <c:cat>
            <c:strRef>
              <c:f>Sheet1!$A$2:$A$2</c:f>
              <c:strCache>
                <c:ptCount val="1"/>
                <c:pt idx="0">
                  <c:v>Associated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9C-48EB-A7F4-EE88C6309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0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6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AB-4197-A41D-0533AFFDA896}"/>
              </c:ext>
            </c:extLst>
          </c:dPt>
          <c:cat>
            <c:strRef>
              <c:f>Sheet1!$A$2:$A$2</c:f>
              <c:strCache>
                <c:ptCount val="1"/>
                <c:pt idx="0">
                  <c:v>Associated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AB-4197-A41D-0533AFFDA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0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760000"/>
            </a:solidFill>
            <a:ln w="63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76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10-44A5-8A90-76220B85DB54}"/>
              </c:ext>
            </c:extLst>
          </c:dPt>
          <c:dPt>
            <c:idx val="1"/>
            <c:bubble3D val="0"/>
            <c:spPr>
              <a:solidFill>
                <a:srgbClr val="E20000"/>
              </a:solidFill>
              <a:ln w="63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10-44A5-8A90-76220B85DB54}"/>
              </c:ext>
            </c:extLst>
          </c:dPt>
          <c:cat>
            <c:strRef>
              <c:f>Sheet1!$A$2:$A$3</c:f>
              <c:strCache>
                <c:ptCount val="2"/>
                <c:pt idx="0">
                  <c:v>Associated</c:v>
                </c:pt>
                <c:pt idx="1">
                  <c:v>Dry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10-44A5-8A90-76220B85D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0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20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5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100"/>
              <a:t>European</a:t>
            </a:r>
            <a:r>
              <a:rPr lang="en-US" sz="1100" baseline="0"/>
              <a:t> Market</a:t>
            </a:r>
            <a:endParaRPr lang="en-US" sz="1100"/>
          </a:p>
        </c:rich>
      </c:tx>
      <c:layout>
        <c:manualLayout>
          <c:xMode val="edge"/>
          <c:yMode val="edge"/>
          <c:x val="0.29305387565671487"/>
          <c:y val="2.79191034816807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696776851361155"/>
          <c:y val="0.18543414205914016"/>
          <c:w val="0.72100023801288826"/>
          <c:h val="0.5949055330387049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Sheet1!$B$16</c:f>
              <c:strCache>
                <c:ptCount val="1"/>
                <c:pt idx="0">
                  <c:v>Europe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numRef>
              <c:f>Sheet1!$C$14:$E$14</c:f>
              <c:numCache>
                <c:formatCode>General</c:formatCode>
                <c:ptCount val="3"/>
                <c:pt idx="0">
                  <c:v>2025</c:v>
                </c:pt>
                <c:pt idx="1">
                  <c:v>2030</c:v>
                </c:pt>
                <c:pt idx="2">
                  <c:v>2040</c:v>
                </c:pt>
              </c:numCache>
            </c:numRef>
          </c:cat>
          <c:val>
            <c:numRef>
              <c:f>Sheet1!$C$16:$E$16</c:f>
              <c:numCache>
                <c:formatCode>0</c:formatCode>
                <c:ptCount val="3"/>
                <c:pt idx="0">
                  <c:v>124.89531102225385</c:v>
                </c:pt>
                <c:pt idx="1">
                  <c:v>137.90383906183303</c:v>
                </c:pt>
                <c:pt idx="2">
                  <c:v>158.80151225631545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99-4215-990F-B357A8D09A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20721856"/>
        <c:axId val="45974463"/>
      </c:barChart>
      <c:catAx>
        <c:axId val="112072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74463"/>
        <c:crosses val="autoZero"/>
        <c:auto val="1"/>
        <c:lblAlgn val="ctr"/>
        <c:lblOffset val="100"/>
        <c:noMultiLvlLbl val="0"/>
      </c:catAx>
      <c:valAx>
        <c:axId val="45974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Mtpa </a:t>
                </a:r>
              </a:p>
            </c:rich>
          </c:tx>
          <c:layout>
            <c:manualLayout>
              <c:xMode val="edge"/>
              <c:yMode val="edge"/>
              <c:x val="1.2085134817879593E-2"/>
              <c:y val="0.34418758706400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072185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100"/>
              <a:t>Asian Market</a:t>
            </a:r>
          </a:p>
        </c:rich>
      </c:tx>
      <c:layout>
        <c:manualLayout>
          <c:xMode val="edge"/>
          <c:yMode val="edge"/>
          <c:x val="0.2834518446605126"/>
          <c:y val="2.97798169440123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110468081477632"/>
          <c:y val="0.19327335683411626"/>
          <c:w val="0.74140437562624339"/>
          <c:h val="0.558318417370778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Japan, Korea, Taiwan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numRef>
              <c:f>Sheet1!$C$14:$E$14</c:f>
              <c:numCache>
                <c:formatCode>General</c:formatCode>
                <c:ptCount val="3"/>
                <c:pt idx="0">
                  <c:v>2025</c:v>
                </c:pt>
                <c:pt idx="1">
                  <c:v>2030</c:v>
                </c:pt>
                <c:pt idx="2">
                  <c:v>2040</c:v>
                </c:pt>
              </c:numCache>
            </c:numRef>
          </c:cat>
          <c:val>
            <c:numRef>
              <c:f>Sheet1!$C$15:$E$15</c:f>
              <c:numCache>
                <c:formatCode>0</c:formatCode>
                <c:ptCount val="3"/>
                <c:pt idx="0">
                  <c:v>137.0056042161518</c:v>
                </c:pt>
                <c:pt idx="1">
                  <c:v>141.96286059020861</c:v>
                </c:pt>
                <c:pt idx="2">
                  <c:v>132.04067136755461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F1-41E5-B2C0-5DEA8A292D52}"/>
            </c:ext>
          </c:extLst>
        </c:ser>
        <c:ser>
          <c:idx val="3"/>
          <c:order val="1"/>
          <c:tx>
            <c:strRef>
              <c:f>Sheet1!$B$18</c:f>
              <c:strCache>
                <c:ptCount val="1"/>
                <c:pt idx="0">
                  <c:v>China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100000"/>
                    <a:shade val="100000"/>
                    <a:satMod val="130000"/>
                  </a:schemeClr>
                </a:gs>
                <a:gs pos="100000">
                  <a:schemeClr val="accent4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numRef>
              <c:f>Sheet1!$C$14:$E$14</c:f>
              <c:numCache>
                <c:formatCode>General</c:formatCode>
                <c:ptCount val="3"/>
                <c:pt idx="0">
                  <c:v>2025</c:v>
                </c:pt>
                <c:pt idx="1">
                  <c:v>2030</c:v>
                </c:pt>
                <c:pt idx="2">
                  <c:v>2040</c:v>
                </c:pt>
              </c:numCache>
            </c:numRef>
          </c:cat>
          <c:val>
            <c:numRef>
              <c:f>Sheet1!$C$18:$E$18</c:f>
              <c:numCache>
                <c:formatCode>0</c:formatCode>
                <c:ptCount val="3"/>
                <c:pt idx="0">
                  <c:v>66.616097812149206</c:v>
                </c:pt>
                <c:pt idx="1">
                  <c:v>130.98116768437501</c:v>
                </c:pt>
                <c:pt idx="2">
                  <c:v>115.446755854165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F1-41E5-B2C0-5DEA8A292D52}"/>
            </c:ext>
          </c:extLst>
        </c:ser>
        <c:ser>
          <c:idx val="4"/>
          <c:order val="2"/>
          <c:tx>
            <c:strRef>
              <c:f>Sheet1!$B$19</c:f>
              <c:strCache>
                <c:ptCount val="1"/>
                <c:pt idx="0">
                  <c:v>Emerging Asia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numRef>
              <c:f>Sheet1!$C$14:$E$14</c:f>
              <c:numCache>
                <c:formatCode>General</c:formatCode>
                <c:ptCount val="3"/>
                <c:pt idx="0">
                  <c:v>2025</c:v>
                </c:pt>
                <c:pt idx="1">
                  <c:v>2030</c:v>
                </c:pt>
                <c:pt idx="2">
                  <c:v>2040</c:v>
                </c:pt>
              </c:numCache>
            </c:numRef>
          </c:cat>
          <c:val>
            <c:numRef>
              <c:f>Sheet1!$C$19:$E$19</c:f>
              <c:numCache>
                <c:formatCode>0</c:formatCode>
                <c:ptCount val="3"/>
                <c:pt idx="0">
                  <c:v>66.888425465517756</c:v>
                </c:pt>
                <c:pt idx="1">
                  <c:v>132.5575212359638</c:v>
                </c:pt>
                <c:pt idx="2">
                  <c:v>212.04581845203856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F1-41E5-B2C0-5DEA8A292D5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20721856"/>
        <c:axId val="45974463"/>
      </c:barChart>
      <c:catAx>
        <c:axId val="112072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74463"/>
        <c:crosses val="autoZero"/>
        <c:auto val="1"/>
        <c:lblAlgn val="ctr"/>
        <c:lblOffset val="100"/>
        <c:noMultiLvlLbl val="0"/>
      </c:catAx>
      <c:valAx>
        <c:axId val="45974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Mtpa </a:t>
                </a:r>
              </a:p>
            </c:rich>
          </c:tx>
          <c:layout>
            <c:manualLayout>
              <c:xMode val="edge"/>
              <c:yMode val="edge"/>
              <c:x val="6.9356185028542766E-3"/>
              <c:y val="0.298278867272684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072185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</c:pieChart>
      <c:spPr>
        <a:noFill/>
        <a:ln w="3175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E1926-8B5A-1E45-9E3D-704D6B2496B0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F1EE6-3C31-EE47-8587-553FE700F64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8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5.svg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8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8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9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0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14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5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6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7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8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8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F19F96B-9D0D-6B4F-9C44-791776F7DAA0}"/>
              </a:ext>
            </a:extLst>
          </p:cNvPr>
          <p:cNvGrpSpPr/>
          <p:nvPr/>
        </p:nvGrpSpPr>
        <p:grpSpPr>
          <a:xfrm>
            <a:off x="6773333" y="0"/>
            <a:ext cx="5423235" cy="6852676"/>
            <a:chOff x="6773333" y="0"/>
            <a:chExt cx="5423235" cy="6852676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934255D-B7F7-EA41-9778-4E9208EF1BAE}"/>
                </a:ext>
              </a:extLst>
            </p:cNvPr>
            <p:cNvSpPr/>
            <p:nvPr/>
          </p:nvSpPr>
          <p:spPr>
            <a:xfrm>
              <a:off x="6773333" y="0"/>
              <a:ext cx="5423235" cy="6852676"/>
            </a:xfrm>
            <a:custGeom>
              <a:avLst/>
              <a:gdLst>
                <a:gd name="connsiteX0" fmla="*/ 5423235 w 5423235"/>
                <a:gd name="connsiteY0" fmla="*/ 6852676 h 6852676"/>
                <a:gd name="connsiteX1" fmla="*/ 0 w 5423235"/>
                <a:gd name="connsiteY1" fmla="*/ 6846845 h 6852676"/>
                <a:gd name="connsiteX2" fmla="*/ 3625685 w 5423235"/>
                <a:gd name="connsiteY2" fmla="*/ 0 h 6852676"/>
                <a:gd name="connsiteX3" fmla="*/ 5422474 w 5423235"/>
                <a:gd name="connsiteY3" fmla="*/ 5831 h 6852676"/>
                <a:gd name="connsiteX4" fmla="*/ 5423235 w 5423235"/>
                <a:gd name="connsiteY4" fmla="*/ 6852676 h 685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3235" h="6852676">
                  <a:moveTo>
                    <a:pt x="5423235" y="6852676"/>
                  </a:moveTo>
                  <a:lnTo>
                    <a:pt x="0" y="6846845"/>
                  </a:lnTo>
                  <a:lnTo>
                    <a:pt x="3625685" y="0"/>
                  </a:lnTo>
                  <a:lnTo>
                    <a:pt x="5422474" y="5831"/>
                  </a:lnTo>
                  <a:lnTo>
                    <a:pt x="5423235" y="6852676"/>
                  </a:lnTo>
                  <a:close/>
                </a:path>
              </a:pathLst>
            </a:custGeom>
            <a:solidFill>
              <a:srgbClr val="009BDA"/>
            </a:solidFill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6166090-9B2C-3947-B388-B293B6EFA10B}"/>
                </a:ext>
              </a:extLst>
            </p:cNvPr>
            <p:cNvSpPr/>
            <p:nvPr/>
          </p:nvSpPr>
          <p:spPr>
            <a:xfrm>
              <a:off x="8408070" y="5831"/>
              <a:ext cx="3787863" cy="6841140"/>
            </a:xfrm>
            <a:custGeom>
              <a:avLst/>
              <a:gdLst>
                <a:gd name="connsiteX0" fmla="*/ 0 w 3787863"/>
                <a:gd name="connsiteY0" fmla="*/ 6841141 h 6841140"/>
                <a:gd name="connsiteX1" fmla="*/ 801633 w 3787863"/>
                <a:gd name="connsiteY1" fmla="*/ 6841141 h 6841140"/>
                <a:gd name="connsiteX2" fmla="*/ 3787864 w 3787863"/>
                <a:gd name="connsiteY2" fmla="*/ 1201988 h 6841140"/>
                <a:gd name="connsiteX3" fmla="*/ 3787737 w 3787863"/>
                <a:gd name="connsiteY3" fmla="*/ 0 h 6841140"/>
                <a:gd name="connsiteX4" fmla="*/ 3622639 w 3787863"/>
                <a:gd name="connsiteY4" fmla="*/ 0 h 6841140"/>
                <a:gd name="connsiteX5" fmla="*/ 0 w 3787863"/>
                <a:gd name="connsiteY5" fmla="*/ 6841141 h 6841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7863" h="6841140">
                  <a:moveTo>
                    <a:pt x="0" y="6841141"/>
                  </a:moveTo>
                  <a:lnTo>
                    <a:pt x="801633" y="6841141"/>
                  </a:lnTo>
                  <a:lnTo>
                    <a:pt x="3787864" y="1201988"/>
                  </a:lnTo>
                  <a:lnTo>
                    <a:pt x="3787737" y="0"/>
                  </a:lnTo>
                  <a:lnTo>
                    <a:pt x="3622639" y="0"/>
                  </a:lnTo>
                  <a:lnTo>
                    <a:pt x="0" y="68411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51000">
                  <a:srgbClr val="00297C"/>
                </a:gs>
                <a:gs pos="100000">
                  <a:schemeClr val="tx2"/>
                </a:gs>
              </a:gsLst>
              <a:lin ang="0" scaled="1"/>
              <a:tileRect/>
            </a:gradFill>
            <a:ln w="126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3A86855-F61A-6148-8C5A-8F26F50FF9D8}"/>
                </a:ext>
              </a:extLst>
            </p:cNvPr>
            <p:cNvSpPr/>
            <p:nvPr/>
          </p:nvSpPr>
          <p:spPr>
            <a:xfrm>
              <a:off x="9207799" y="1204143"/>
              <a:ext cx="2988769" cy="5642828"/>
            </a:xfrm>
            <a:custGeom>
              <a:avLst/>
              <a:gdLst>
                <a:gd name="connsiteX0" fmla="*/ 2988769 w 2988769"/>
                <a:gd name="connsiteY0" fmla="*/ 5642829 h 5642828"/>
                <a:gd name="connsiteX1" fmla="*/ 2988135 w 2988769"/>
                <a:gd name="connsiteY1" fmla="*/ 0 h 5642828"/>
                <a:gd name="connsiteX2" fmla="*/ 0 w 2988769"/>
                <a:gd name="connsiteY2" fmla="*/ 5642829 h 5642828"/>
                <a:gd name="connsiteX3" fmla="*/ 2988769 w 2988769"/>
                <a:gd name="connsiteY3" fmla="*/ 5642829 h 564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88769" h="5642828">
                  <a:moveTo>
                    <a:pt x="2988769" y="5642829"/>
                  </a:moveTo>
                  <a:lnTo>
                    <a:pt x="2988135" y="0"/>
                  </a:lnTo>
                  <a:lnTo>
                    <a:pt x="0" y="5642829"/>
                  </a:lnTo>
                  <a:lnTo>
                    <a:pt x="2988769" y="5642829"/>
                  </a:lnTo>
                  <a:close/>
                </a:path>
              </a:pathLst>
            </a:custGeom>
            <a:solidFill>
              <a:srgbClr val="001C71"/>
            </a:solidFill>
            <a:ln w="126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6" name="Picture 15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EAAF6322-9D97-44D4-9B06-17835B146C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83760" y="6040594"/>
            <a:ext cx="1515464" cy="345056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D9FD47B-E72F-AD4B-9CDC-33942DD7E23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42241430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D9FD47B-E72F-AD4B-9CDC-33942DD7E2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1D97C73-5661-D445-BE89-D5163DB91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600" y="1144588"/>
            <a:ext cx="7688263" cy="2622740"/>
          </a:xfrm>
          <a:prstGeom prst="rect">
            <a:avLst/>
          </a:prstGeom>
        </p:spPr>
        <p:txBody>
          <a:bodyPr vert="horz" rIns="0" anchor="b" anchorCtr="0">
            <a:noAutofit/>
          </a:bodyPr>
          <a:lstStyle>
            <a:lvl1pPr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0553CE8-3D59-DE47-9987-E948068F08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2600" y="4014216"/>
            <a:ext cx="6400801" cy="108012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400" b="1" cap="none" baseline="0">
                <a:solidFill>
                  <a:schemeClr val="bg2"/>
                </a:solidFill>
              </a:defRPr>
            </a:lvl1pPr>
            <a:lvl2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1D70D93-F45D-964B-AD22-3E764CA877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2600" y="5754052"/>
            <a:ext cx="3543301" cy="3698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1pPr>
            <a:lvl2pPr marL="228583" indent="0">
              <a:buNone/>
              <a:defRPr>
                <a:solidFill>
                  <a:schemeClr val="bg1"/>
                </a:solidFill>
              </a:defRPr>
            </a:lvl2pPr>
            <a:lvl3pPr marL="457166" indent="0">
              <a:buNone/>
              <a:defRPr>
                <a:solidFill>
                  <a:schemeClr val="bg1"/>
                </a:solidFill>
              </a:defRPr>
            </a:lvl3pPr>
            <a:lvl4pPr marL="715963" indent="0">
              <a:buNone/>
              <a:defRPr>
                <a:solidFill>
                  <a:schemeClr val="bg1"/>
                </a:solidFill>
              </a:defRPr>
            </a:lvl4pPr>
            <a:lvl5pPr marL="955675" indent="0">
              <a:buNone/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34679580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D9FD47B-E72F-AD4B-9CDC-33942DD7E23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0214723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D9FD47B-E72F-AD4B-9CDC-33942DD7E2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67ABE8BD-8578-B743-B157-F5CE01B2DCE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27767" y="0"/>
            <a:ext cx="7357761" cy="6853238"/>
          </a:xfrm>
          <a:custGeom>
            <a:avLst/>
            <a:gdLst>
              <a:gd name="connsiteX0" fmla="*/ 3648321 w 7357761"/>
              <a:gd name="connsiteY0" fmla="*/ 0 h 6853238"/>
              <a:gd name="connsiteX1" fmla="*/ 7192592 w 7357761"/>
              <a:gd name="connsiteY1" fmla="*/ 0 h 6853238"/>
              <a:gd name="connsiteX2" fmla="*/ 7357635 w 7357761"/>
              <a:gd name="connsiteY2" fmla="*/ 0 h 6853238"/>
              <a:gd name="connsiteX3" fmla="*/ 7357760 w 7357761"/>
              <a:gd name="connsiteY3" fmla="*/ 0 h 6853238"/>
              <a:gd name="connsiteX4" fmla="*/ 7357635 w 7357761"/>
              <a:gd name="connsiteY4" fmla="*/ 235 h 6853238"/>
              <a:gd name="connsiteX5" fmla="*/ 7357761 w 7357761"/>
              <a:gd name="connsiteY5" fmla="*/ 1204214 h 6853238"/>
              <a:gd name="connsiteX6" fmla="*/ 4372831 w 7357761"/>
              <a:gd name="connsiteY6" fmla="*/ 6853238 h 6853238"/>
              <a:gd name="connsiteX7" fmla="*/ 0 w 7357761"/>
              <a:gd name="connsiteY7" fmla="*/ 6853238 h 685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57761" h="6853238">
                <a:moveTo>
                  <a:pt x="3648321" y="0"/>
                </a:moveTo>
                <a:lnTo>
                  <a:pt x="7192592" y="0"/>
                </a:lnTo>
                <a:lnTo>
                  <a:pt x="7357635" y="0"/>
                </a:lnTo>
                <a:lnTo>
                  <a:pt x="7357760" y="0"/>
                </a:lnTo>
                <a:lnTo>
                  <a:pt x="7357635" y="235"/>
                </a:lnTo>
                <a:lnTo>
                  <a:pt x="7357761" y="1204214"/>
                </a:lnTo>
                <a:lnTo>
                  <a:pt x="4372831" y="6853238"/>
                </a:lnTo>
                <a:lnTo>
                  <a:pt x="0" y="68532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Ins="365760" anchor="ctr" anchorCtr="1">
            <a:noAutofit/>
          </a:bodyPr>
          <a:lstStyle>
            <a:lvl1pPr marL="0" marR="0" indent="0" algn="l" defTabSz="45715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ct val="120000"/>
              <a:buFontTx/>
              <a:buNone/>
              <a:tabLst/>
              <a:defRPr>
                <a:solidFill>
                  <a:srgbClr val="FF0000"/>
                </a:solidFill>
              </a:defRPr>
            </a:lvl1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ct val="120000"/>
              <a:buFontTx/>
              <a:buNone/>
              <a:tabLst/>
              <a:defRPr/>
            </a:pPr>
            <a:r>
              <a:rPr lang="en-US"/>
              <a:t>To use this slide:</a:t>
            </a:r>
            <a:br>
              <a:rPr lang="en-US"/>
            </a:br>
            <a:r>
              <a:rPr lang="en-US"/>
              <a:t>1. Go to Slide master and send overlay to back. </a:t>
            </a:r>
            <a:br>
              <a:rPr lang="en-US"/>
            </a:br>
            <a:r>
              <a:rPr lang="en-US"/>
              <a:t>2. Close Slide master.</a:t>
            </a:r>
            <a:br>
              <a:rPr lang="en-US"/>
            </a:br>
            <a:r>
              <a:rPr lang="en-US"/>
              <a:t>3. Click on icon to insert picture. </a:t>
            </a:r>
            <a:br>
              <a:rPr lang="en-US"/>
            </a:br>
            <a:r>
              <a:rPr lang="en-US"/>
              <a:t>4. Go to Slide master and send picture </a:t>
            </a:r>
            <a:br>
              <a:rPr lang="en-US"/>
            </a:br>
            <a:r>
              <a:rPr lang="en-US"/>
              <a:t>	placeholder to back.</a:t>
            </a:r>
            <a:br>
              <a:rPr lang="en-US"/>
            </a:br>
            <a:r>
              <a:rPr lang="en-US"/>
              <a:t>6. Close Slide master.</a:t>
            </a:r>
            <a:br>
              <a:rPr lang="en-US"/>
            </a:br>
            <a:endParaRPr lang="en-US"/>
          </a:p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ct val="120000"/>
              <a:buFontTx/>
              <a:buNone/>
              <a:tabLst/>
              <a:defRPr/>
            </a:pP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B80CD3B-011A-484D-9C8F-7440555DE2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81691" y="6161405"/>
            <a:ext cx="1828800" cy="450335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A66D950D-689F-B049-9A1F-088A67FFECFC}"/>
              </a:ext>
            </a:extLst>
          </p:cNvPr>
          <p:cNvSpPr/>
          <p:nvPr/>
        </p:nvSpPr>
        <p:spPr>
          <a:xfrm>
            <a:off x="9198267" y="1200530"/>
            <a:ext cx="2987896" cy="5653277"/>
          </a:xfrm>
          <a:custGeom>
            <a:avLst/>
            <a:gdLst>
              <a:gd name="connsiteX0" fmla="*/ 2987897 w 2987896"/>
              <a:gd name="connsiteY0" fmla="*/ 5653278 h 5653277"/>
              <a:gd name="connsiteX1" fmla="*/ 2987262 w 2987896"/>
              <a:gd name="connsiteY1" fmla="*/ 0 h 5653277"/>
              <a:gd name="connsiteX2" fmla="*/ 0 w 2987896"/>
              <a:gd name="connsiteY2" fmla="*/ 5653278 h 5653277"/>
              <a:gd name="connsiteX3" fmla="*/ 2987897 w 2987896"/>
              <a:gd name="connsiteY3" fmla="*/ 5653278 h 565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7896" h="5653277">
                <a:moveTo>
                  <a:pt x="2987897" y="5653278"/>
                </a:moveTo>
                <a:lnTo>
                  <a:pt x="2987262" y="0"/>
                </a:lnTo>
                <a:lnTo>
                  <a:pt x="0" y="5653278"/>
                </a:lnTo>
                <a:lnTo>
                  <a:pt x="2987897" y="5653278"/>
                </a:lnTo>
                <a:close/>
              </a:path>
            </a:pathLst>
          </a:custGeom>
          <a:solidFill>
            <a:srgbClr val="001C71"/>
          </a:solidFill>
          <a:ln w="126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1D97C73-5661-D445-BE89-D5163DB91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600" y="1012508"/>
            <a:ext cx="5765800" cy="2729498"/>
          </a:xfrm>
          <a:prstGeom prst="rect">
            <a:avLst/>
          </a:prstGeom>
        </p:spPr>
        <p:txBody>
          <a:bodyPr vert="horz" rIns="0" anchor="b" anchorCtr="0">
            <a:normAutofit/>
          </a:bodyPr>
          <a:lstStyle>
            <a:lvl1pPr>
              <a:lnSpc>
                <a:spcPct val="100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ADD TITLE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0553CE8-3D59-DE47-9987-E948068F08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2600" y="4009292"/>
            <a:ext cx="4821768" cy="1738221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2400" b="1" cap="none" baseline="0">
                <a:solidFill>
                  <a:schemeClr val="bg2"/>
                </a:solidFill>
              </a:defRPr>
            </a:lvl1pPr>
            <a:lvl2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18821D3-68E1-D941-A9E9-201D657836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2600" y="5754052"/>
            <a:ext cx="3543301" cy="3698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1pPr>
            <a:lvl2pPr marL="228583" indent="0">
              <a:buNone/>
              <a:defRPr>
                <a:solidFill>
                  <a:schemeClr val="bg1"/>
                </a:solidFill>
              </a:defRPr>
            </a:lvl2pPr>
            <a:lvl3pPr marL="457166" indent="0">
              <a:buNone/>
              <a:defRPr>
                <a:solidFill>
                  <a:schemeClr val="bg1"/>
                </a:solidFill>
              </a:defRPr>
            </a:lvl3pPr>
            <a:lvl4pPr marL="715963" indent="0">
              <a:buNone/>
              <a:defRPr>
                <a:solidFill>
                  <a:schemeClr val="bg1"/>
                </a:solidFill>
              </a:defRPr>
            </a:lvl4pPr>
            <a:lvl5pPr marL="955675" indent="0">
              <a:buNone/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AFA9B5-36D3-8344-B0B7-B460BABC1E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8934" y="0"/>
            <a:ext cx="3786595" cy="6853809"/>
          </a:xfrm>
          <a:custGeom>
            <a:avLst/>
            <a:gdLst>
              <a:gd name="connsiteX0" fmla="*/ 3621428 w 3786595"/>
              <a:gd name="connsiteY0" fmla="*/ 0 h 6853809"/>
              <a:gd name="connsiteX1" fmla="*/ 3786471 w 3786595"/>
              <a:gd name="connsiteY1" fmla="*/ 0 h 6853809"/>
              <a:gd name="connsiteX2" fmla="*/ 3786595 w 3786595"/>
              <a:gd name="connsiteY2" fmla="*/ 1185443 h 6853809"/>
              <a:gd name="connsiteX3" fmla="*/ 3786595 w 3786595"/>
              <a:gd name="connsiteY3" fmla="*/ 1204218 h 6853809"/>
              <a:gd name="connsiteX4" fmla="*/ 801365 w 3786595"/>
              <a:gd name="connsiteY4" fmla="*/ 6853809 h 6853809"/>
              <a:gd name="connsiteX5" fmla="*/ 87913 w 3786595"/>
              <a:gd name="connsiteY5" fmla="*/ 6853809 h 6853809"/>
              <a:gd name="connsiteX6" fmla="*/ 0 w 3786595"/>
              <a:gd name="connsiteY6" fmla="*/ 6853682 h 6853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86595" h="6853809">
                <a:moveTo>
                  <a:pt x="3621428" y="0"/>
                </a:moveTo>
                <a:lnTo>
                  <a:pt x="3786471" y="0"/>
                </a:lnTo>
                <a:lnTo>
                  <a:pt x="3786595" y="1185443"/>
                </a:lnTo>
                <a:lnTo>
                  <a:pt x="3786595" y="1204218"/>
                </a:lnTo>
                <a:lnTo>
                  <a:pt x="801365" y="6853809"/>
                </a:lnTo>
                <a:lnTo>
                  <a:pt x="87913" y="6853809"/>
                </a:lnTo>
                <a:lnTo>
                  <a:pt x="0" y="6853682"/>
                </a:lnTo>
                <a:close/>
              </a:path>
            </a:pathLst>
          </a:custGeom>
          <a:gradFill>
            <a:gsLst>
              <a:gs pos="0">
                <a:schemeClr val="bg2">
                  <a:alpha val="90000"/>
                </a:schemeClr>
              </a:gs>
              <a:gs pos="72000">
                <a:schemeClr val="tx2">
                  <a:alpha val="90000"/>
                </a:schemeClr>
              </a:gs>
            </a:gsLst>
            <a:lin ang="0" scaled="1"/>
          </a:gradFill>
        </p:spPr>
        <p:txBody>
          <a:bodyPr vert="vert270" wrap="square" lIns="457200" tIns="0" rIns="0" bIns="0" rtlCol="0" anchor="t" anchorCtr="0">
            <a:noAutofit/>
          </a:bodyPr>
          <a:lstStyle>
            <a:lvl1pPr>
              <a:defRPr lang="en-US" sz="800" dirty="0" smtClean="0">
                <a:solidFill>
                  <a:srgbClr val="66C3E9"/>
                </a:solidFill>
              </a:defRPr>
            </a:lvl1pPr>
          </a:lstStyle>
          <a:p>
            <a:pPr lvl="0"/>
            <a:r>
              <a:rPr lang="en-US"/>
              <a:t>OVERLAY</a:t>
            </a:r>
          </a:p>
        </p:txBody>
      </p:sp>
      <p:pic>
        <p:nvPicPr>
          <p:cNvPr id="14" name="Picture 13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7B4B7EC7-ED3B-47E1-8660-0264CD16C3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83760" y="6040594"/>
            <a:ext cx="1515464" cy="34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0330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A5C05A-5E4C-AB4C-8DF0-EC7C37E449C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75266631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A5C05A-5E4C-AB4C-8DF0-EC7C37E449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1D97C73-5661-D445-BE89-D5163DB91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8576" y="1506539"/>
            <a:ext cx="6106509" cy="2248736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DIVIDER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8A4DD2-39ED-4344-BCF5-DE1C375A8E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8576" y="4094922"/>
            <a:ext cx="6106509" cy="19883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800" b="1">
                <a:solidFill>
                  <a:schemeClr val="bg2"/>
                </a:solidFill>
              </a:defRPr>
            </a:lvl1pPr>
            <a:lvl2pPr marL="228583" indent="0">
              <a:buNone/>
              <a:defRPr>
                <a:solidFill>
                  <a:schemeClr val="bg1"/>
                </a:solidFill>
              </a:defRPr>
            </a:lvl2pPr>
            <a:lvl3pPr marL="457166" indent="0">
              <a:buNone/>
              <a:defRPr>
                <a:solidFill>
                  <a:schemeClr val="bg1"/>
                </a:solidFill>
              </a:defRPr>
            </a:lvl3pPr>
            <a:lvl4pPr marL="715963" indent="0">
              <a:buNone/>
              <a:defRPr>
                <a:solidFill>
                  <a:schemeClr val="bg1"/>
                </a:solidFill>
              </a:defRPr>
            </a:lvl4pPr>
            <a:lvl5pPr marL="955675" indent="0">
              <a:buNone/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CCD93E8-DC2B-2D48-BE54-9F88E3064E58}"/>
              </a:ext>
            </a:extLst>
          </p:cNvPr>
          <p:cNvSpPr/>
          <p:nvPr/>
        </p:nvSpPr>
        <p:spPr>
          <a:xfrm>
            <a:off x="0" y="380"/>
            <a:ext cx="5239314" cy="6857619"/>
          </a:xfrm>
          <a:custGeom>
            <a:avLst/>
            <a:gdLst>
              <a:gd name="connsiteX0" fmla="*/ 1617403 w 5239314"/>
              <a:gd name="connsiteY0" fmla="*/ 6857619 h 6857619"/>
              <a:gd name="connsiteX1" fmla="*/ 0 w 5239314"/>
              <a:gd name="connsiteY1" fmla="*/ 6857619 h 6857619"/>
              <a:gd name="connsiteX2" fmla="*/ 0 w 5239314"/>
              <a:gd name="connsiteY2" fmla="*/ 0 h 6857619"/>
              <a:gd name="connsiteX3" fmla="*/ 5239314 w 5239314"/>
              <a:gd name="connsiteY3" fmla="*/ 0 h 6857619"/>
              <a:gd name="connsiteX4" fmla="*/ 1617403 w 5239314"/>
              <a:gd name="connsiteY4" fmla="*/ 6857619 h 6857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314" h="6857619">
                <a:moveTo>
                  <a:pt x="1617403" y="6857619"/>
                </a:moveTo>
                <a:lnTo>
                  <a:pt x="0" y="6857619"/>
                </a:lnTo>
                <a:lnTo>
                  <a:pt x="0" y="0"/>
                </a:lnTo>
                <a:lnTo>
                  <a:pt x="5239314" y="0"/>
                </a:lnTo>
                <a:lnTo>
                  <a:pt x="1617403" y="6857619"/>
                </a:lnTo>
                <a:close/>
              </a:path>
            </a:pathLst>
          </a:custGeom>
          <a:solidFill>
            <a:srgbClr val="009BDA"/>
          </a:solidFill>
          <a:ln w="126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E0B399C-A9E8-AE40-91CB-2EE1E55E4660}"/>
              </a:ext>
            </a:extLst>
          </p:cNvPr>
          <p:cNvSpPr/>
          <p:nvPr/>
        </p:nvSpPr>
        <p:spPr>
          <a:xfrm>
            <a:off x="805404" y="0"/>
            <a:ext cx="4438981" cy="6858000"/>
          </a:xfrm>
          <a:custGeom>
            <a:avLst/>
            <a:gdLst>
              <a:gd name="connsiteX0" fmla="*/ 817070 w 4438981"/>
              <a:gd name="connsiteY0" fmla="*/ 6858000 h 6858000"/>
              <a:gd name="connsiteX1" fmla="*/ 0 w 4438981"/>
              <a:gd name="connsiteY1" fmla="*/ 6858000 h 6858000"/>
              <a:gd name="connsiteX2" fmla="*/ 3621912 w 4438981"/>
              <a:gd name="connsiteY2" fmla="*/ 0 h 6858000"/>
              <a:gd name="connsiteX3" fmla="*/ 4438981 w 4438981"/>
              <a:gd name="connsiteY3" fmla="*/ 0 h 6858000"/>
              <a:gd name="connsiteX4" fmla="*/ 817070 w 443898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8981" h="6858000">
                <a:moveTo>
                  <a:pt x="817070" y="6858000"/>
                </a:moveTo>
                <a:lnTo>
                  <a:pt x="0" y="6858000"/>
                </a:lnTo>
                <a:lnTo>
                  <a:pt x="3621912" y="0"/>
                </a:lnTo>
                <a:lnTo>
                  <a:pt x="4438981" y="0"/>
                </a:lnTo>
                <a:lnTo>
                  <a:pt x="817070" y="6858000"/>
                </a:lnTo>
                <a:close/>
              </a:path>
            </a:pathLst>
          </a:custGeom>
          <a:gradFill>
            <a:gsLst>
              <a:gs pos="32000">
                <a:schemeClr val="tx2"/>
              </a:gs>
              <a:gs pos="100000">
                <a:schemeClr val="bg2"/>
              </a:gs>
            </a:gsLst>
            <a:lin ang="0" scaled="1"/>
          </a:gradFill>
          <a:ln w="12680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1477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A5C05A-5E4C-AB4C-8DF0-EC7C37E449C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8489467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A5C05A-5E4C-AB4C-8DF0-EC7C37E449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1D97C73-5661-D445-BE89-D5163DB91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8576" y="1506539"/>
            <a:ext cx="6106509" cy="2248736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DIVIDER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8A4DD2-39ED-4344-BCF5-DE1C375A8E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8576" y="4094922"/>
            <a:ext cx="6106509" cy="19883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800" b="1">
                <a:solidFill>
                  <a:schemeClr val="bg2"/>
                </a:solidFill>
              </a:defRPr>
            </a:lvl1pPr>
            <a:lvl2pPr marL="228583" indent="0">
              <a:buNone/>
              <a:defRPr>
                <a:solidFill>
                  <a:schemeClr val="bg1"/>
                </a:solidFill>
              </a:defRPr>
            </a:lvl2pPr>
            <a:lvl3pPr marL="457166" indent="0">
              <a:buNone/>
              <a:defRPr>
                <a:solidFill>
                  <a:schemeClr val="bg1"/>
                </a:solidFill>
              </a:defRPr>
            </a:lvl3pPr>
            <a:lvl4pPr marL="715963" indent="0">
              <a:buNone/>
              <a:defRPr>
                <a:solidFill>
                  <a:schemeClr val="bg1"/>
                </a:solidFill>
              </a:defRPr>
            </a:lvl4pPr>
            <a:lvl5pPr marL="955675" indent="0">
              <a:buNone/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71BE15A-99F7-524D-A72D-D6A70C75E83F}"/>
              </a:ext>
            </a:extLst>
          </p:cNvPr>
          <p:cNvSpPr/>
          <p:nvPr/>
        </p:nvSpPr>
        <p:spPr>
          <a:xfrm>
            <a:off x="0" y="380"/>
            <a:ext cx="5239316" cy="6857619"/>
          </a:xfrm>
          <a:custGeom>
            <a:avLst/>
            <a:gdLst>
              <a:gd name="connsiteX0" fmla="*/ 1617403 w 5239316"/>
              <a:gd name="connsiteY0" fmla="*/ 6857619 h 6857619"/>
              <a:gd name="connsiteX1" fmla="*/ 0 w 5239316"/>
              <a:gd name="connsiteY1" fmla="*/ 6857619 h 6857619"/>
              <a:gd name="connsiteX2" fmla="*/ 0 w 5239316"/>
              <a:gd name="connsiteY2" fmla="*/ 0 h 6857619"/>
              <a:gd name="connsiteX3" fmla="*/ 5239316 w 5239316"/>
              <a:gd name="connsiteY3" fmla="*/ 0 h 6857619"/>
              <a:gd name="connsiteX4" fmla="*/ 1617403 w 5239316"/>
              <a:gd name="connsiteY4" fmla="*/ 6857619 h 6857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316" h="6857619">
                <a:moveTo>
                  <a:pt x="1617403" y="6857619"/>
                </a:moveTo>
                <a:lnTo>
                  <a:pt x="0" y="6857619"/>
                </a:lnTo>
                <a:lnTo>
                  <a:pt x="0" y="0"/>
                </a:lnTo>
                <a:lnTo>
                  <a:pt x="5239316" y="0"/>
                </a:lnTo>
                <a:lnTo>
                  <a:pt x="1617403" y="6857619"/>
                </a:lnTo>
                <a:close/>
              </a:path>
            </a:pathLst>
          </a:custGeom>
          <a:solidFill>
            <a:srgbClr val="001C71"/>
          </a:solidFill>
          <a:ln w="126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115D263-1E12-794F-B6EB-C71032DDD11A}"/>
              </a:ext>
            </a:extLst>
          </p:cNvPr>
          <p:cNvSpPr/>
          <p:nvPr/>
        </p:nvSpPr>
        <p:spPr>
          <a:xfrm>
            <a:off x="805404" y="0"/>
            <a:ext cx="4438982" cy="6858000"/>
          </a:xfrm>
          <a:custGeom>
            <a:avLst/>
            <a:gdLst>
              <a:gd name="connsiteX0" fmla="*/ 817070 w 4438982"/>
              <a:gd name="connsiteY0" fmla="*/ 6858000 h 6858000"/>
              <a:gd name="connsiteX1" fmla="*/ 0 w 4438982"/>
              <a:gd name="connsiteY1" fmla="*/ 6858000 h 6858000"/>
              <a:gd name="connsiteX2" fmla="*/ 3621913 w 4438982"/>
              <a:gd name="connsiteY2" fmla="*/ 0 h 6858000"/>
              <a:gd name="connsiteX3" fmla="*/ 4438983 w 4438982"/>
              <a:gd name="connsiteY3" fmla="*/ 0 h 6858000"/>
              <a:gd name="connsiteX4" fmla="*/ 817070 w 443898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8982" h="6858000">
                <a:moveTo>
                  <a:pt x="817070" y="6858000"/>
                </a:moveTo>
                <a:lnTo>
                  <a:pt x="0" y="6858000"/>
                </a:lnTo>
                <a:lnTo>
                  <a:pt x="3621913" y="0"/>
                </a:lnTo>
                <a:lnTo>
                  <a:pt x="4438983" y="0"/>
                </a:lnTo>
                <a:lnTo>
                  <a:pt x="81707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72000">
                <a:schemeClr val="bg2"/>
              </a:gs>
            </a:gsLst>
            <a:lin ang="0" scaled="1"/>
          </a:gradFill>
          <a:ln w="12680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7964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A5C05A-5E4C-AB4C-8DF0-EC7C37E449C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05486669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A5C05A-5E4C-AB4C-8DF0-EC7C37E449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1D97C73-5661-D445-BE89-D5163DB91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4373" y="1506539"/>
            <a:ext cx="6106509" cy="2248736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DIVIDER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8A4DD2-39ED-4344-BCF5-DE1C375A8E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4373" y="4094922"/>
            <a:ext cx="6106509" cy="19883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800" b="1">
                <a:solidFill>
                  <a:schemeClr val="bg2"/>
                </a:solidFill>
              </a:defRPr>
            </a:lvl1pPr>
            <a:lvl2pPr marL="228583" indent="0">
              <a:buNone/>
              <a:defRPr>
                <a:solidFill>
                  <a:schemeClr val="bg1"/>
                </a:solidFill>
              </a:defRPr>
            </a:lvl2pPr>
            <a:lvl3pPr marL="457166" indent="0">
              <a:buNone/>
              <a:defRPr>
                <a:solidFill>
                  <a:schemeClr val="bg1"/>
                </a:solidFill>
              </a:defRPr>
            </a:lvl3pPr>
            <a:lvl4pPr marL="715963" indent="0">
              <a:buNone/>
              <a:defRPr>
                <a:solidFill>
                  <a:schemeClr val="bg1"/>
                </a:solidFill>
              </a:defRPr>
            </a:lvl4pPr>
            <a:lvl5pPr marL="955675" indent="0">
              <a:buNone/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3AB68B5-57E6-9D42-8719-48E45ED571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251719" cy="6858000"/>
          </a:xfrm>
          <a:custGeom>
            <a:avLst/>
            <a:gdLst>
              <a:gd name="connsiteX0" fmla="*/ 0 w 5251719"/>
              <a:gd name="connsiteY0" fmla="*/ 0 h 6858000"/>
              <a:gd name="connsiteX1" fmla="*/ 5251719 w 5251719"/>
              <a:gd name="connsiteY1" fmla="*/ 0 h 6858000"/>
              <a:gd name="connsiteX2" fmla="*/ 1628775 w 5251719"/>
              <a:gd name="connsiteY2" fmla="*/ 6858000 h 6858000"/>
              <a:gd name="connsiteX3" fmla="*/ 0 w 525171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1719" h="6858000">
                <a:moveTo>
                  <a:pt x="0" y="0"/>
                </a:moveTo>
                <a:lnTo>
                  <a:pt x="5251719" y="0"/>
                </a:lnTo>
                <a:lnTo>
                  <a:pt x="16287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0" tIns="0" rIns="0" bIns="0" rtlCol="0" anchor="t" anchorCtr="0">
            <a:noAutofit/>
          </a:bodyPr>
          <a:lstStyle>
            <a:lvl1pPr marL="285750" marR="0" indent="-285750" algn="l" defTabSz="45715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ct val="120000"/>
              <a:buFontTx/>
              <a:buAutoNum type="arabicPeriod"/>
              <a:tabLst/>
              <a:defRPr lang="en-US" sz="1200">
                <a:solidFill>
                  <a:srgbClr val="FF0000"/>
                </a:solidFill>
              </a:defRPr>
            </a:lvl1pPr>
          </a:lstStyle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ct val="120000"/>
              <a:buFontTx/>
              <a:buNone/>
              <a:tabLst/>
              <a:defRPr/>
            </a:pPr>
            <a:r>
              <a:rPr lang="en-US"/>
              <a:t>To use this slide:</a:t>
            </a:r>
            <a:br>
              <a:rPr lang="en-US"/>
            </a:br>
            <a:r>
              <a:rPr lang="en-US"/>
              <a:t>1. Go to Slide master and send overlay to back. </a:t>
            </a:r>
            <a:br>
              <a:rPr lang="en-US"/>
            </a:br>
            <a:r>
              <a:rPr lang="en-US"/>
              <a:t>2. Close Slide master.</a:t>
            </a:r>
            <a:br>
              <a:rPr lang="en-US"/>
            </a:br>
            <a:r>
              <a:rPr lang="en-US"/>
              <a:t>3. Click on icon to insert picture. </a:t>
            </a:r>
            <a:br>
              <a:rPr lang="en-US"/>
            </a:br>
            <a:r>
              <a:rPr lang="en-US"/>
              <a:t>4. Go to Slide master and send picture placeholder to back.</a:t>
            </a:r>
            <a:br>
              <a:rPr lang="en-US"/>
            </a:br>
            <a:r>
              <a:rPr lang="en-US"/>
              <a:t>6. Close Slide master.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ct val="120000"/>
              <a:buFontTx/>
              <a:buNone/>
              <a:tabLst/>
              <a:defRPr/>
            </a:pPr>
            <a:endParaRPr lang="en-US"/>
          </a:p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ct val="120000"/>
              <a:buFontTx/>
              <a:buNone/>
              <a:tabLst/>
              <a:defRPr/>
            </a:pPr>
            <a:endParaRPr lang="en-US"/>
          </a:p>
          <a:p>
            <a:pPr marL="0" marR="0" lvl="0" indent="0" algn="l" defTabSz="457155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ct val="120000"/>
              <a:buFontTx/>
              <a:buNone/>
              <a:tabLst/>
              <a:defRPr/>
            </a:pPr>
            <a:endParaRPr lang="en-US"/>
          </a:p>
          <a:p>
            <a:pPr lvl="0">
              <a:lnSpc>
                <a:spcPct val="100000"/>
              </a:lnSpc>
            </a:pP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BF77CF3-11B7-C142-B812-0FBC902542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2104" y="0"/>
            <a:ext cx="4421373" cy="6858000"/>
          </a:xfrm>
          <a:custGeom>
            <a:avLst/>
            <a:gdLst>
              <a:gd name="connsiteX0" fmla="*/ 3617360 w 4421373"/>
              <a:gd name="connsiteY0" fmla="*/ 0 h 6858000"/>
              <a:gd name="connsiteX1" fmla="*/ 4421373 w 4421373"/>
              <a:gd name="connsiteY1" fmla="*/ 0 h 6858000"/>
              <a:gd name="connsiteX2" fmla="*/ 804013 w 4421373"/>
              <a:gd name="connsiteY2" fmla="*/ 6858000 h 6858000"/>
              <a:gd name="connsiteX3" fmla="*/ 0 w 44213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1373" h="6858000">
                <a:moveTo>
                  <a:pt x="3617360" y="0"/>
                </a:moveTo>
                <a:lnTo>
                  <a:pt x="4421373" y="0"/>
                </a:lnTo>
                <a:lnTo>
                  <a:pt x="80401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50000">
                <a:schemeClr val="bg2"/>
              </a:gs>
              <a:gs pos="100000">
                <a:schemeClr val="bg2">
                  <a:alpha val="35000"/>
                </a:schemeClr>
              </a:gs>
            </a:gsLst>
            <a:lin ang="0" scaled="1"/>
          </a:gradFill>
        </p:spPr>
        <p:txBody>
          <a:bodyPr vert="vert270" wrap="square" lIns="274320" tIns="0" rIns="0" bIns="0" rtlCol="0" anchor="t">
            <a:noAutofit/>
          </a:bodyPr>
          <a:lstStyle>
            <a:lvl1pPr>
              <a:defRPr lang="en-US" sz="800" dirty="0" smtClean="0">
                <a:solidFill>
                  <a:srgbClr val="99D7F0"/>
                </a:solidFill>
              </a:defRPr>
            </a:lvl1pPr>
          </a:lstStyle>
          <a:p>
            <a:pPr lvl="0"/>
            <a:r>
              <a:rPr lang="en-US"/>
              <a:t>OVERLAY</a:t>
            </a:r>
          </a:p>
        </p:txBody>
      </p:sp>
    </p:spTree>
    <p:extLst>
      <p:ext uri="{BB962C8B-B14F-4D97-AF65-F5344CB8AC3E}">
        <p14:creationId xmlns:p14="http://schemas.microsoft.com/office/powerpoint/2010/main" val="281095960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6FE1437E-F5BA-D941-A988-D166FC8336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27763447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6FE1437E-F5BA-D941-A988-D166FC8336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4CCDAC1-FF0C-6C45-9EFE-16B81E076C06}"/>
              </a:ext>
            </a:extLst>
          </p:cNvPr>
          <p:cNvSpPr txBox="1"/>
          <p:nvPr/>
        </p:nvSpPr>
        <p:spPr>
          <a:xfrm>
            <a:off x="11043961" y="249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4F861AD-B738-204D-962D-1D7949B97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600" y="250826"/>
            <a:ext cx="3254174" cy="3423913"/>
          </a:xfrm>
          <a:prstGeom prst="rect">
            <a:avLst/>
          </a:prstGeom>
        </p:spPr>
        <p:txBody>
          <a:bodyPr vert="horz" rIns="0" anchor="t"/>
          <a:lstStyle/>
          <a:p>
            <a:r>
              <a:rPr lang="en-US"/>
              <a:t>CLICK TO ADD TOC / agenda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53D3EA5-6074-47D1-886B-4CFE1404AA4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17988" y="250825"/>
            <a:ext cx="7367587" cy="5727700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6A16296-949D-4DB3-99E9-5BFC747696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F3DDCF2-ABCA-4BF3-9765-CF3D589819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8205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377EB1-1285-6648-90ED-1B84FD1BD2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2293842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377EB1-1285-6648-90ED-1B84FD1BD2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3">
            <a:extLst>
              <a:ext uri="{FF2B5EF4-FFF2-40B4-BE49-F238E27FC236}">
                <a16:creationId xmlns:a16="http://schemas.microsoft.com/office/drawing/2014/main" id="{7D1FE246-A8E2-F94F-9529-1C9A6AEA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486E0DA-68C8-4D78-BD7D-FACB9BAD3F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2601" y="1181819"/>
            <a:ext cx="10983338" cy="5004772"/>
          </a:xfrm>
          <a:prstGeom prst="rect">
            <a:avLst/>
          </a:prstGeom>
        </p:spPr>
        <p:txBody>
          <a:bodyPr/>
          <a:lstStyle>
            <a:lvl2pPr marL="457200" indent="-228600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74E80A-265F-42A1-A8BD-2F59D41DF4D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51C49-ADF0-466B-85F4-700AC8250F4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7212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1col_kick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377EB1-1285-6648-90ED-1B84FD1BD2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1112881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377EB1-1285-6648-90ED-1B84FD1BD2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3">
            <a:extLst>
              <a:ext uri="{FF2B5EF4-FFF2-40B4-BE49-F238E27FC236}">
                <a16:creationId xmlns:a16="http://schemas.microsoft.com/office/drawing/2014/main" id="{7D1FE246-A8E2-F94F-9529-1C9A6AEA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208AA04-99B7-2849-96B7-4BEA00359C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599" y="5486399"/>
            <a:ext cx="11216637" cy="638175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FontTx/>
              <a:buNone/>
              <a:defRPr b="1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b="1" dirty="0">
                <a:solidFill>
                  <a:schemeClr val="accent2"/>
                </a:solidFill>
                <a:cs typeface="Calibri Light" panose="020F0302020204030204" pitchFamily="34" charset="0"/>
              </a:rPr>
              <a:t>Example Kicker Text That Can</a:t>
            </a:r>
            <a:br>
              <a:rPr lang="en-US" sz="1600" b="1" dirty="0">
                <a:solidFill>
                  <a:schemeClr val="accent2"/>
                </a:solidFill>
                <a:cs typeface="Calibri Light" panose="020F0302020204030204" pitchFamily="34" charset="0"/>
              </a:rPr>
            </a:br>
            <a:r>
              <a:rPr lang="en-US" sz="1600" b="1" dirty="0">
                <a:solidFill>
                  <a:schemeClr val="accent2"/>
                </a:solidFill>
                <a:cs typeface="Calibri Light" panose="020F0302020204030204" pitchFamily="34" charset="0"/>
              </a:rPr>
              <a:t>Extend to Two Lines If Needed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09BC25-4F6B-4243-81B5-FEE398B09FA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82600" y="1181820"/>
            <a:ext cx="11217275" cy="4114800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C7166B4-E617-4DEE-A099-5A9B3374ABA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6524DDC-4525-491E-A702-D2E9CA6DBA5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3497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eader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9EBCF7-93E3-0040-BBFD-DE1EC25C6BA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4961942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9EBCF7-93E3-0040-BBFD-DE1EC25C6B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3">
            <a:extLst>
              <a:ext uri="{FF2B5EF4-FFF2-40B4-BE49-F238E27FC236}">
                <a16:creationId xmlns:a16="http://schemas.microsoft.com/office/drawing/2014/main" id="{18A38DD3-32B1-0749-AF60-DAA0FE654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BC18F9-0179-47D8-BA04-BCAAEC1530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C2737A-8B8F-49F1-90F4-420E0AF3EC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0574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_char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32C56AD6-A785-F842-AF16-A21371D70C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8470745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32C56AD6-A785-F842-AF16-A21371D70C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3">
            <a:extLst>
              <a:ext uri="{FF2B5EF4-FFF2-40B4-BE49-F238E27FC236}">
                <a16:creationId xmlns:a16="http://schemas.microsoft.com/office/drawing/2014/main" id="{D43FA6C8-9047-904D-800F-CD112058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5331957-5894-4234-B0CA-FA6B0129F2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2599" y="1226666"/>
            <a:ext cx="5468939" cy="4923309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CB12DB-C337-48B9-A38A-293C3675960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62688" y="1226666"/>
            <a:ext cx="5357812" cy="4923309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EF7C0C-E3D9-46DD-B944-80DBA390446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A0199-D998-401E-A49F-DB2BED68B8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6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able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191297C-47CA-8B4D-B06A-2DE4B0146D6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3562178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191297C-47CA-8B4D-B06A-2DE4B0146D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7D9D3DBF-117B-C040-8301-B67565E3593C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82600" y="1279525"/>
            <a:ext cx="11226801" cy="4803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8288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7" name="Title Placeholder 3">
            <a:extLst>
              <a:ext uri="{FF2B5EF4-FFF2-40B4-BE49-F238E27FC236}">
                <a16:creationId xmlns:a16="http://schemas.microsoft.com/office/drawing/2014/main" id="{100349ED-FE74-DE40-94E4-8EEDB7D8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05261D-1702-46DC-A001-5D4BF57C04F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5EAA4-60F0-486B-A0AE-7C50B2CB10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6685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_2_vert_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1872C2C3-5678-214D-A79C-91AA2B5C04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6378534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1872C2C3-5678-214D-A79C-91AA2B5C04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FC8A025-C053-9F4D-A46E-85A35B0A36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26768" y="1506538"/>
            <a:ext cx="2716833" cy="4138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4F112554-4362-224B-B75E-C517E2D83B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600" y="1506538"/>
            <a:ext cx="2626888" cy="4138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Placeholder 3">
            <a:extLst>
              <a:ext uri="{FF2B5EF4-FFF2-40B4-BE49-F238E27FC236}">
                <a16:creationId xmlns:a16="http://schemas.microsoft.com/office/drawing/2014/main" id="{DCA6BBAF-45ED-1A42-94F6-ED135B5CA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4397B5-3338-42D4-A999-5E705988783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57925" y="1506538"/>
            <a:ext cx="5461000" cy="4138612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E728B-AB9F-4BB0-93AE-807B0BF16B0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9560B-E235-4D57-9181-4229DE88167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5513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_3_vert_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51E8F07-1397-E84F-96B8-1F0F671594C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2912130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51E8F07-1397-E84F-96B8-1F0F671594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4F112554-4362-224B-B75E-C517E2D83B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598" y="1506538"/>
            <a:ext cx="2626889" cy="41388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CD1FFB24-C279-7140-86E7-BB93CCB344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26768" y="1506538"/>
            <a:ext cx="2716833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3826C3B5-9557-EB45-A8B2-2882FD38FB2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26768" y="3633512"/>
            <a:ext cx="2716833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Placeholder 3">
            <a:extLst>
              <a:ext uri="{FF2B5EF4-FFF2-40B4-BE49-F238E27FC236}">
                <a16:creationId xmlns:a16="http://schemas.microsoft.com/office/drawing/2014/main" id="{61D2B331-020E-D848-8167-C767E363B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6FFC098-AD8A-4E4F-922C-51BA7D4EEC3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48401" y="1506262"/>
            <a:ext cx="5451474" cy="4138888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B4E3A0-16CC-4468-9A7F-57494E34068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014F63-B825-4D95-9F38-B326C0D197C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2133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_4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58CED72-A9DA-CE4E-BA0F-E69E6914AED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05607577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58CED72-A9DA-CE4E-BA0F-E69E6914AE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E80AD9A-FD5B-EA44-A12B-8681778D80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599" y="1506538"/>
            <a:ext cx="2618411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FC8A025-C053-9F4D-A46E-85A35B0A36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26768" y="1506538"/>
            <a:ext cx="2716833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96F711A-322E-6D48-B51F-6BE3CFE5FD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600" y="3633512"/>
            <a:ext cx="2618409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FE422563-3616-044B-9118-FE2FFC246F4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26768" y="3633512"/>
            <a:ext cx="2716833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Placeholder 3">
            <a:extLst>
              <a:ext uri="{FF2B5EF4-FFF2-40B4-BE49-F238E27FC236}">
                <a16:creationId xmlns:a16="http://schemas.microsoft.com/office/drawing/2014/main" id="{2724B108-42F4-3F44-A3FA-737499C39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F62F77E-3BF9-46E4-BB0A-6C0DF7A1B38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45225" y="1506538"/>
            <a:ext cx="5464175" cy="4138612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EED3896-1B92-474B-BC30-BD74E2AB311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82AFA-9F2F-4C08-9EF6-4431F343176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8348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_2_horz_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842B016-C661-4548-BD5D-F50FDF2DFBF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366833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842B016-C661-4548-BD5D-F50FDF2DFB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57F9D7C0-3C65-8A42-BB74-BE0376E505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599" y="1506538"/>
            <a:ext cx="5461003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0FB96699-3013-B040-9E44-0087490053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599" y="3633512"/>
            <a:ext cx="5461003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Placeholder 3">
            <a:extLst>
              <a:ext uri="{FF2B5EF4-FFF2-40B4-BE49-F238E27FC236}">
                <a16:creationId xmlns:a16="http://schemas.microsoft.com/office/drawing/2014/main" id="{53A8037F-5722-6C4D-A146-B8C53450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BBF659F-20EB-4418-9709-CBBAE0A7941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48400" y="1506538"/>
            <a:ext cx="5451475" cy="4138612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F206D-611F-479D-B997-4DAE9B3965C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293EE5-9D7B-44BA-BCEF-F76E0EC0A33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0425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_3_horz_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1AD77F6-E3CA-4B4A-A7E0-7A2661D329E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37422556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1AD77F6-E3CA-4B4A-A7E0-7A2661D329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57F9D7C0-3C65-8A42-BB74-BE0376E505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600" y="1506538"/>
            <a:ext cx="5461001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F6611369-8EEB-C34A-B7DC-0541B5E3773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599" y="3633512"/>
            <a:ext cx="2618411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C7C16284-8C89-ED4B-8409-B70C235BF1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26768" y="3633512"/>
            <a:ext cx="2716833" cy="201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45720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Placeholder 3">
            <a:extLst>
              <a:ext uri="{FF2B5EF4-FFF2-40B4-BE49-F238E27FC236}">
                <a16:creationId xmlns:a16="http://schemas.microsoft.com/office/drawing/2014/main" id="{BC8860FF-9C5C-5B45-B376-98C6646CE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35E390-1768-405B-81E5-17917042FFC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54151" y="1506538"/>
            <a:ext cx="5469537" cy="4138612"/>
          </a:xfrm>
          <a:prstGeom prst="rect">
            <a:avLst/>
          </a:prstGeom>
        </p:spPr>
        <p:txBody>
          <a:bodyPr/>
          <a:lstStyle>
            <a:lvl2pPr marL="457200" indent="-223838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2F32C-1E39-45F6-BE37-58E176EA52E8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997D3F-9038-4785-9BB7-6AF782F1C554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2435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_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F5F5964-656B-7443-B018-0888EAF09F4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9394532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F5F5964-656B-7443-B018-0888EAF09F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57F9D7C0-3C65-8A42-BB74-BE0376E505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2601" y="1279525"/>
            <a:ext cx="3549652" cy="4803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73736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765CB43-7D52-8840-AD2C-2C0022EB12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26468" y="1279525"/>
            <a:ext cx="3539067" cy="4803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73736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BCE19944-E91D-F543-B555-B14F81FBD11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70334" y="1279525"/>
            <a:ext cx="3549652" cy="4803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73736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64DF37B-FB91-1F42-826A-DB6E563AE26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2599" y="6083302"/>
            <a:ext cx="8966203" cy="28577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34950" indent="-234950">
              <a:spcAft>
                <a:spcPts val="0"/>
              </a:spcAft>
              <a:buClrTx/>
              <a:buFont typeface="+mj-lt"/>
              <a:buAutoNum type="arabicPeriod"/>
              <a:tabLst/>
              <a:defRPr sz="7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add footnote</a:t>
            </a:r>
          </a:p>
        </p:txBody>
      </p:sp>
      <p:sp>
        <p:nvSpPr>
          <p:cNvPr id="11" name="Title Placeholder 3">
            <a:extLst>
              <a:ext uri="{FF2B5EF4-FFF2-40B4-BE49-F238E27FC236}">
                <a16:creationId xmlns:a16="http://schemas.microsoft.com/office/drawing/2014/main" id="{AD20262C-97C4-5340-98E7-B4F32DBD3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F4D78-D029-4B64-8874-B738D7C995B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CB9B6-B89D-4000-920E-E7DFF0D4BB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3619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0036835-8864-4343-81F5-5D73775AD95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23424464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0036835-8864-4343-81F5-5D73775AD9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65A8AF-5E05-3E42-9261-31CB865CEE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2601" y="1279525"/>
            <a:ext cx="11226800" cy="47987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210312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Placeholder 3">
            <a:extLst>
              <a:ext uri="{FF2B5EF4-FFF2-40B4-BE49-F238E27FC236}">
                <a16:creationId xmlns:a16="http://schemas.microsoft.com/office/drawing/2014/main" id="{42D9E4EF-3A69-034F-90D2-EE637E501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D6D5A8-5294-4098-9595-13CFDA93F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6C961B3-EAC7-4509-84FA-C6C535A8E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5577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0036835-8864-4343-81F5-5D73775AD95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58787737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0036835-8864-4343-81F5-5D73775AD9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3">
            <a:extLst>
              <a:ext uri="{FF2B5EF4-FFF2-40B4-BE49-F238E27FC236}">
                <a16:creationId xmlns:a16="http://schemas.microsoft.com/office/drawing/2014/main" id="{42D9E4EF-3A69-034F-90D2-EE637E501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457200"/>
            <a:ext cx="11216637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1DABA-F94D-44DC-9C82-EA592133B8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8D48B-6CE4-422C-80E3-C4D3AE8761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5396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E74B9-791E-48C3-D83D-97D73E5F6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29299E-2029-D4F3-974E-1623DF192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DCECDE-9173-0D72-4FEB-DDCDFF4D5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8DCF-95D9-4923-A907-814C04D1631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50636E-87A9-6825-6314-6B413764F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CAFF76-A757-73A4-5066-64ABEA66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3B7FE-48FB-4C63-B95D-BB63567B6E4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64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77415EA6-F667-4F3F-A8B7-E3D95BECBA74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0511598" y="6309960"/>
            <a:ext cx="1269664" cy="288963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5DB756DF-74FC-624D-A171-D9BE9D35151E}"/>
              </a:ext>
            </a:extLst>
          </p:cNvPr>
          <p:cNvSpPr/>
          <p:nvPr userDrawn="1"/>
        </p:nvSpPr>
        <p:spPr bwMode="auto">
          <a:xfrm rot="5400000">
            <a:off x="-419100" y="419100"/>
            <a:ext cx="1783080" cy="944880"/>
          </a:xfrm>
          <a:prstGeom prst="rtTriangle">
            <a:avLst/>
          </a:prstGeom>
          <a:gradFill>
            <a:gsLst>
              <a:gs pos="0">
                <a:srgbClr val="FAFDFD"/>
              </a:gs>
              <a:gs pos="90000">
                <a:srgbClr val="E4F1FA"/>
              </a:gs>
            </a:gsLst>
            <a:lin ang="5400000" scaled="1"/>
          </a:gradFill>
          <a:ln>
            <a:noFill/>
          </a:ln>
        </p:spPr>
        <p:txBody>
          <a:bodyPr wrap="none" lIns="82058" tIns="41029" rIns="82058" bIns="41029" rtlCol="0" anchor="ctr"/>
          <a:lstStyle/>
          <a:p>
            <a:pPr algn="ctr" defTabSz="914382"/>
            <a:endParaRPr lang="en-US" sz="1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18049AC0-7554-9E4A-B393-600D29FC20DC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1346907428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7772400" imgH="10058400" progId="TCLayout.ActiveDocument.1">
                  <p:embed/>
                </p:oleObj>
              </mc:Choice>
              <mc:Fallback>
                <p:oleObj name="think-cell Slide" r:id="rId24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18049AC0-7554-9E4A-B393-600D29FC20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3">
            <a:extLst>
              <a:ext uri="{FF2B5EF4-FFF2-40B4-BE49-F238E27FC236}">
                <a16:creationId xmlns:a16="http://schemas.microsoft.com/office/drawing/2014/main" id="{6B02B9A5-D473-514E-9896-CA6DFC64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457200"/>
            <a:ext cx="7640956" cy="53655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163C91-CB83-4668-B448-C60379628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2600" y="6547093"/>
            <a:ext cx="4114800" cy="178798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lang="en-US" sz="900" smtClean="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71A777-C433-4B09-8695-FD14A6A8F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31084" y="6543011"/>
            <a:ext cx="822960" cy="18288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fld id="{263FA1BE-A77F-4A00-9C61-03FBFF7AE73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E5004-3307-4A96-8AB7-A960A001E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600" y="1190445"/>
            <a:ext cx="11119928" cy="48825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5530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8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9" r:id="rId19"/>
    <p:sldLayoutId id="2147483680" r:id="rId20"/>
  </p:sldLayoutIdLst>
  <p:transition/>
  <p:hf hdr="0" ftr="0" dt="0"/>
  <p:txStyles>
    <p:titleStyle>
      <a:lvl1pPr algn="l" defTabSz="457155" rtl="0" eaLnBrk="1" latinLnBrk="0" hangingPunct="1">
        <a:lnSpc>
          <a:spcPct val="100000"/>
        </a:lnSpc>
        <a:spcBef>
          <a:spcPct val="0"/>
        </a:spcBef>
        <a:buNone/>
        <a:defRPr sz="3000" b="0" i="0" kern="1200" cap="all" baseline="0">
          <a:solidFill>
            <a:schemeClr val="tx2"/>
          </a:solidFill>
          <a:latin typeface="+mj-lt"/>
          <a:ea typeface="+mj-ea"/>
          <a:cs typeface="Calibri Light"/>
        </a:defRPr>
      </a:lvl1pPr>
    </p:titleStyle>
    <p:bodyStyle>
      <a:lvl1pPr marL="228600" indent="-231775" algn="l" defTabSz="457155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accent2"/>
        </a:buClr>
        <a:buSzPct val="120000"/>
        <a:buFont typeface="Arial" panose="020B0604020202020204" pitchFamily="34" charset="0"/>
        <a:buChar char="•"/>
        <a:tabLst/>
        <a:defRPr lang="en-US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3838" algn="l" defTabSz="457155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20000"/>
        <a:buFont typeface="Arial" panose="020B0604020202020204" pitchFamily="34" charset="0"/>
        <a:buChar char="−"/>
        <a:tabLst/>
        <a:defRPr sz="1800" b="0" i="0" kern="1200">
          <a:solidFill>
            <a:schemeClr val="tx1"/>
          </a:solidFill>
          <a:latin typeface="+mn-lt"/>
          <a:ea typeface="+mn-ea"/>
          <a:cs typeface="Calibri Light"/>
        </a:defRPr>
      </a:lvl2pPr>
      <a:lvl3pPr marL="685800" indent="-228600" algn="l" defTabSz="457155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bg2"/>
        </a:buClr>
        <a:buSzPct val="100000"/>
        <a:buFont typeface="Arial" panose="020B0604020202020204" pitchFamily="34" charset="0"/>
        <a:buChar char="•"/>
        <a:tabLst/>
        <a:defRPr lang="en-US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498429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bg2"/>
        </a:buClr>
        <a:buSzPct val="100000"/>
        <a:buFont typeface="Arial" panose="020B0604020202020204" pitchFamily="34" charset="0"/>
        <a:buChar char="−"/>
        <a:tabLst/>
        <a:defRPr lang="en-US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457155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bg2"/>
        </a:buClr>
        <a:buSzPct val="100000"/>
        <a:buFont typeface="Arial" panose="020B0604020202020204" pitchFamily="34" charset="0"/>
        <a:buChar char="•"/>
        <a:tabLst/>
        <a:defRPr lang="en-US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143000" indent="-228600" algn="l" defTabSz="457155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bg2"/>
        </a:buClr>
        <a:buFont typeface="Arial" panose="020B0604020202020204" pitchFamily="34" charset="0"/>
        <a:buChar char="•"/>
        <a:defRPr lang="en-US" sz="1800" b="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685750" indent="-228578" algn="l" defTabSz="457155" rtl="0" eaLnBrk="1" latinLnBrk="0" hangingPunct="1">
        <a:spcBef>
          <a:spcPts val="0"/>
        </a:spcBef>
        <a:buFont typeface="Wingdings" pitchFamily="2" charset="2"/>
        <a:buChar char="§"/>
        <a:defRPr sz="1800" kern="1200">
          <a:solidFill>
            <a:schemeClr val="accent2"/>
          </a:solidFill>
          <a:latin typeface="+mn-lt"/>
          <a:ea typeface="+mn-ea"/>
          <a:cs typeface="+mn-cs"/>
        </a:defRPr>
      </a:lvl7pPr>
      <a:lvl8pPr marL="685750" indent="-228578" algn="l" defTabSz="457155" rtl="0" eaLnBrk="1" latinLnBrk="0" hangingPunct="1">
        <a:spcBef>
          <a:spcPts val="0"/>
        </a:spcBef>
        <a:buFont typeface="Wingdings" pitchFamily="2" charset="2"/>
        <a:buChar char="§"/>
        <a:defRPr sz="1800" kern="1200">
          <a:solidFill>
            <a:schemeClr val="accent2"/>
          </a:solidFill>
          <a:latin typeface="+mn-lt"/>
          <a:ea typeface="+mn-ea"/>
          <a:cs typeface="+mn-cs"/>
        </a:defRPr>
      </a:lvl8pPr>
      <a:lvl9pPr marL="685750" indent="-228578" algn="l" defTabSz="457155" rtl="0" eaLnBrk="1" latinLnBrk="0" hangingPunct="1">
        <a:spcBef>
          <a:spcPts val="0"/>
        </a:spcBef>
        <a:buFont typeface="Wingdings" pitchFamily="2" charset="2"/>
        <a:buChar char="§"/>
        <a:defRPr sz="1800" kern="1200">
          <a:solidFill>
            <a:schemeClr val="accent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4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0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8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86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42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96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51" algn="l" defTabSz="4571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chart" Target="../charts/chart11.xml"/><Relationship Id="rId18" Type="http://schemas.openxmlformats.org/officeDocument/2006/relationships/chart" Target="../charts/chart15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12" Type="http://schemas.openxmlformats.org/officeDocument/2006/relationships/chart" Target="../charts/chart10.xml"/><Relationship Id="rId17" Type="http://schemas.openxmlformats.org/officeDocument/2006/relationships/chart" Target="../charts/chart14.xml"/><Relationship Id="rId2" Type="http://schemas.openxmlformats.org/officeDocument/2006/relationships/image" Target="../media/image25.jpeg"/><Relationship Id="rId16" Type="http://schemas.openxmlformats.org/officeDocument/2006/relationships/chart" Target="../charts/chart13.xml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20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5" Type="http://schemas.openxmlformats.org/officeDocument/2006/relationships/chart" Target="../charts/chart3.xml"/><Relationship Id="rId15" Type="http://schemas.openxmlformats.org/officeDocument/2006/relationships/chart" Target="../charts/chart12.xml"/><Relationship Id="rId10" Type="http://schemas.openxmlformats.org/officeDocument/2006/relationships/chart" Target="../charts/chart8.xml"/><Relationship Id="rId19" Type="http://schemas.openxmlformats.org/officeDocument/2006/relationships/chart" Target="../charts/chart16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439D3-0CC2-4879-93A9-5FFD6F4A5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76" y="1655577"/>
            <a:ext cx="8329706" cy="2622740"/>
          </a:xfrm>
        </p:spPr>
        <p:txBody>
          <a:bodyPr/>
          <a:lstStyle/>
          <a:p>
            <a:pPr algn="ctr"/>
            <a:r>
              <a:rPr lang="en-US" sz="4800" err="1">
                <a:latin typeface="Kermit Semibold Expanded" panose="020F0502020204030204" pitchFamily="34" charset="0"/>
                <a:cs typeface="Dreaming Outloud Pro" panose="020F0502020204030204" pitchFamily="66" charset="0"/>
              </a:rPr>
              <a:t>Por qué</a:t>
            </a:r>
            <a:r>
              <a:rPr lang="en-US" sz="4800" dirty="0">
                <a:latin typeface="Kermit Semibold Expanded" panose="020F0502020204030204" pitchFamily="34" charset="0"/>
                <a:cs typeface="Dreaming Outloud Pro" panose="020F0502020204030204" pitchFamily="66" charset="0"/>
              </a:rPr>
              <a:t> </a:t>
            </a:r>
            <a:r>
              <a:rPr lang="en-US" sz="4800" dirty="0" err="1">
                <a:latin typeface="Kermit Semibold Expanded" panose="020F0502020204030204" pitchFamily="34" charset="0"/>
                <a:cs typeface="Dreaming Outloud Pro" panose="020F0502020204030204" pitchFamily="66" charset="0"/>
              </a:rPr>
              <a:t>hacemos</a:t>
            </a:r>
            <a:br>
              <a:rPr lang="en-US" sz="4800" dirty="0">
                <a:latin typeface="Kermit Semibold Expanded" panose="020F0502020204030204" pitchFamily="34" charset="0"/>
                <a:cs typeface="Dreaming Outloud Pro" panose="020F0502020204030204" pitchFamily="66" charset="0"/>
              </a:rPr>
            </a:br>
            <a:r>
              <a:rPr lang="en-US" sz="4800" dirty="0">
                <a:latin typeface="Kermit Semibold Expanded" panose="020F0502020204030204" pitchFamily="34" charset="0"/>
                <a:cs typeface="Dreaming Outloud Pro" panose="020F0502020204030204" pitchFamily="66" charset="0"/>
              </a:rPr>
              <a:t> lo </a:t>
            </a:r>
            <a:br>
              <a:rPr lang="en-US" sz="4800" dirty="0">
                <a:latin typeface="Kermit Semibold Expanded" panose="020F0502020204030204" pitchFamily="34" charset="0"/>
                <a:cs typeface="Dreaming Outloud Pro" panose="020F0502020204030204" pitchFamily="66" charset="0"/>
              </a:rPr>
            </a:br>
            <a:r>
              <a:rPr lang="en-US" sz="4800" dirty="0" err="1">
                <a:latin typeface="Kermit Semibold Expanded" panose="020F0502020204030204" pitchFamily="34" charset="0"/>
                <a:cs typeface="Dreaming Outloud Pro" panose="020F0502020204030204" pitchFamily="66" charset="0"/>
              </a:rPr>
              <a:t>que</a:t>
            </a:r>
            <a:r>
              <a:rPr lang="en-US" sz="4800" dirty="0">
                <a:latin typeface="Kermit Semibold Expanded" panose="020F0502020204030204" pitchFamily="34" charset="0"/>
                <a:cs typeface="Dreaming Outloud Pro" panose="020F0502020204030204" pitchFamily="66" charset="0"/>
              </a:rPr>
              <a:t> </a:t>
            </a:r>
            <a:r>
              <a:rPr lang="en-US" sz="4800" dirty="0" err="1">
                <a:latin typeface="Kermit Semibold Expanded" panose="020F0502020204030204" pitchFamily="34" charset="0"/>
                <a:cs typeface="Dreaming Outloud Pro" panose="020F0502020204030204" pitchFamily="66" charset="0"/>
              </a:rPr>
              <a:t>hacemos</a:t>
            </a:r>
            <a:endParaRPr lang="en-US" sz="4800" dirty="0">
              <a:latin typeface="Kermit Semibold Expanded" panose="020F0502020204030204" pitchFamily="34" charset="0"/>
              <a:cs typeface="Dreaming Outloud Pro" panose="020F050202020403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96576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8D11F-5A2E-E310-43E6-6F6E8C45C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DE5AED-36C4-A5A1-DE82-28930BC3A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168" y="1279651"/>
            <a:ext cx="5190879" cy="42986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C986E46-47E8-4CB6-D1BF-ABDD48F4A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128" y="1279651"/>
            <a:ext cx="5024960" cy="42986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0DB0247-BE36-22B7-647D-32D869E76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8835" y="1279651"/>
            <a:ext cx="5853546" cy="4298697"/>
          </a:xfrm>
          <a:prstGeom prst="rect">
            <a:avLst/>
          </a:prstGeom>
        </p:spPr>
      </p:pic>
      <p:pic>
        <p:nvPicPr>
          <p:cNvPr id="7" name="Imagen 1 sin evento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8835" y="1279651"/>
            <a:ext cx="5853546" cy="4298697"/>
          </a:xfrm>
          <a:prstGeom prst="rect">
            <a:avLst/>
          </a:prstGeom>
        </p:spPr>
      </p:pic>
      <p:pic>
        <p:nvPicPr>
          <p:cNvPr id="17" name="Imagen 6">
            <a:extLst>
              <a:ext uri="{FF2B5EF4-FFF2-40B4-BE49-F238E27FC236}">
                <a16:creationId xmlns:a16="http://schemas.microsoft.com/office/drawing/2014/main" id="{20A65417-C3C1-4581-B5EC-9801B536D7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3520" y="2011500"/>
            <a:ext cx="5086611" cy="3139392"/>
          </a:xfrm>
          <a:prstGeom prst="rect">
            <a:avLst/>
          </a:prstGeom>
        </p:spPr>
      </p:pic>
      <p:pic>
        <p:nvPicPr>
          <p:cNvPr id="18" name="Imagen 4">
            <a:extLst>
              <a:ext uri="{FF2B5EF4-FFF2-40B4-BE49-F238E27FC236}">
                <a16:creationId xmlns:a16="http://schemas.microsoft.com/office/drawing/2014/main" id="{F6FB95EE-7EF2-48B4-B3AE-8EC5CF385A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869" y="1472888"/>
            <a:ext cx="4896102" cy="421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068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2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4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2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32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25A9C-CD98-AA63-CA31-ED9C83AFA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E443BA6-FF89-414C-EA87-0B9241E7F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5" y="0"/>
            <a:ext cx="11295529" cy="6858000"/>
          </a:xfrm>
          <a:prstGeom prst="rect">
            <a:avLst/>
          </a:prstGeom>
        </p:spPr>
      </p:pic>
      <p:sp>
        <p:nvSpPr>
          <p:cNvPr id="70" name="TextBox 19">
            <a:extLst>
              <a:ext uri="{FF2B5EF4-FFF2-40B4-BE49-F238E27FC236}">
                <a16:creationId xmlns:a16="http://schemas.microsoft.com/office/drawing/2014/main" id="{7C9AAEA8-C3EF-F03D-0D4B-72F54DFD9D86}"/>
              </a:ext>
            </a:extLst>
          </p:cNvPr>
          <p:cNvSpPr txBox="1"/>
          <p:nvPr/>
        </p:nvSpPr>
        <p:spPr>
          <a:xfrm>
            <a:off x="3961315" y="6492909"/>
            <a:ext cx="7006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S&amp;P Global</a:t>
            </a:r>
          </a:p>
        </p:txBody>
      </p:sp>
      <p:graphicFrame>
        <p:nvGraphicFramePr>
          <p:cNvPr id="100" name="Chart 10" descr="Chart">
            <a:extLst>
              <a:ext uri="{FF2B5EF4-FFF2-40B4-BE49-F238E27FC236}">
                <a16:creationId xmlns:a16="http://schemas.microsoft.com/office/drawing/2014/main" id="{17FBF5F3-3387-4A99-B97A-8F69952A17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69185"/>
              </p:ext>
            </p:extLst>
          </p:nvPr>
        </p:nvGraphicFramePr>
        <p:xfrm>
          <a:off x="5228603" y="2794831"/>
          <a:ext cx="1097280" cy="109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1" name="TextBox 11">
            <a:extLst>
              <a:ext uri="{FF2B5EF4-FFF2-40B4-BE49-F238E27FC236}">
                <a16:creationId xmlns:a16="http://schemas.microsoft.com/office/drawing/2014/main" id="{FD70A610-44F0-4346-B957-3CACAD894282}"/>
              </a:ext>
            </a:extLst>
          </p:cNvPr>
          <p:cNvSpPr txBox="1"/>
          <p:nvPr/>
        </p:nvSpPr>
        <p:spPr>
          <a:xfrm>
            <a:off x="5434933" y="3385976"/>
            <a:ext cx="61637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Permian 464 </a:t>
            </a: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T</a:t>
            </a:r>
            <a:r>
              <a:rPr kumimoji="0" lang="en-US" sz="8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02" name="Chart 12" descr="Chart">
            <a:extLst>
              <a:ext uri="{FF2B5EF4-FFF2-40B4-BE49-F238E27FC236}">
                <a16:creationId xmlns:a16="http://schemas.microsoft.com/office/drawing/2014/main" id="{DAEF2092-99D2-465F-827D-E5E1125C9D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752943"/>
              </p:ext>
            </p:extLst>
          </p:nvPr>
        </p:nvGraphicFramePr>
        <p:xfrm>
          <a:off x="6057122" y="3923265"/>
          <a:ext cx="502920" cy="502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3" name="TextBox 13">
            <a:extLst>
              <a:ext uri="{FF2B5EF4-FFF2-40B4-BE49-F238E27FC236}">
                <a16:creationId xmlns:a16="http://schemas.microsoft.com/office/drawing/2014/main" id="{A820C735-FFA8-4B7B-8DE4-6167165C2A98}"/>
              </a:ext>
            </a:extLst>
          </p:cNvPr>
          <p:cNvSpPr txBox="1"/>
          <p:nvPr/>
        </p:nvSpPr>
        <p:spPr>
          <a:xfrm>
            <a:off x="6576196" y="4179843"/>
            <a:ext cx="735514" cy="338554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Eagle Ford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98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Tcf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76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04" name="Chart 14" descr="Chart">
            <a:extLst>
              <a:ext uri="{FF2B5EF4-FFF2-40B4-BE49-F238E27FC236}">
                <a16:creationId xmlns:a16="http://schemas.microsoft.com/office/drawing/2014/main" id="{4896A8A2-A106-4649-9667-62244FF455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650266"/>
              </p:ext>
            </p:extLst>
          </p:nvPr>
        </p:nvGraphicFramePr>
        <p:xfrm>
          <a:off x="7054819" y="2384847"/>
          <a:ext cx="914400" cy="91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5" name="TextBox 15">
            <a:extLst>
              <a:ext uri="{FF2B5EF4-FFF2-40B4-BE49-F238E27FC236}">
                <a16:creationId xmlns:a16="http://schemas.microsoft.com/office/drawing/2014/main" id="{AF18F626-8764-4635-B2DE-A05F9569C059}"/>
              </a:ext>
            </a:extLst>
          </p:cNvPr>
          <p:cNvSpPr txBox="1"/>
          <p:nvPr/>
        </p:nvSpPr>
        <p:spPr>
          <a:xfrm>
            <a:off x="7133685" y="2724514"/>
            <a:ext cx="75483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Haynesville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320 </a:t>
            </a: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T</a:t>
            </a:r>
            <a:r>
              <a:rPr kumimoji="0" lang="en-US" sz="8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06" name="Chart 16" descr="Chart">
            <a:extLst>
              <a:ext uri="{FF2B5EF4-FFF2-40B4-BE49-F238E27FC236}">
                <a16:creationId xmlns:a16="http://schemas.microsoft.com/office/drawing/2014/main" id="{E7426BE1-064F-4BA5-8648-A7161F125B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621138"/>
              </p:ext>
            </p:extLst>
          </p:nvPr>
        </p:nvGraphicFramePr>
        <p:xfrm>
          <a:off x="8880439" y="1418756"/>
          <a:ext cx="1069848" cy="1069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7" name="TextBox 19">
            <a:extLst>
              <a:ext uri="{FF2B5EF4-FFF2-40B4-BE49-F238E27FC236}">
                <a16:creationId xmlns:a16="http://schemas.microsoft.com/office/drawing/2014/main" id="{5E2B8D45-957E-486D-8B62-908AE4659103}"/>
              </a:ext>
            </a:extLst>
          </p:cNvPr>
          <p:cNvSpPr txBox="1"/>
          <p:nvPr/>
        </p:nvSpPr>
        <p:spPr>
          <a:xfrm>
            <a:off x="6282717" y="2763398"/>
            <a:ext cx="735514" cy="338554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Fort Worth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10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Tcf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76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TextBox 17">
            <a:extLst>
              <a:ext uri="{FF2B5EF4-FFF2-40B4-BE49-F238E27FC236}">
                <a16:creationId xmlns:a16="http://schemas.microsoft.com/office/drawing/2014/main" id="{9921EE09-45E3-439E-A73D-2AB6D987FFF3}"/>
              </a:ext>
            </a:extLst>
          </p:cNvPr>
          <p:cNvSpPr txBox="1"/>
          <p:nvPr/>
        </p:nvSpPr>
        <p:spPr>
          <a:xfrm>
            <a:off x="8880439" y="1989367"/>
            <a:ext cx="107252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Marcellus / Utica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443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T</a:t>
            </a:r>
            <a:r>
              <a:rPr kumimoji="0" lang="en-US" sz="8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09" name="Chart 18" descr="Chart">
            <a:extLst>
              <a:ext uri="{FF2B5EF4-FFF2-40B4-BE49-F238E27FC236}">
                <a16:creationId xmlns:a16="http://schemas.microsoft.com/office/drawing/2014/main" id="{01055978-FC02-4F3B-A1D3-44D310044E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622360"/>
              </p:ext>
            </p:extLst>
          </p:nvPr>
        </p:nvGraphicFramePr>
        <p:xfrm>
          <a:off x="6501097" y="3075018"/>
          <a:ext cx="164592" cy="164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0" name="Chart 20" descr="Chart">
            <a:extLst>
              <a:ext uri="{FF2B5EF4-FFF2-40B4-BE49-F238E27FC236}">
                <a16:creationId xmlns:a16="http://schemas.microsoft.com/office/drawing/2014/main" id="{EB9CFEBF-8182-45ED-91BA-32B965043D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958573"/>
              </p:ext>
            </p:extLst>
          </p:nvPr>
        </p:nvGraphicFramePr>
        <p:xfrm>
          <a:off x="6234137" y="2462580"/>
          <a:ext cx="320040" cy="32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1" name="TextBox 21">
            <a:extLst>
              <a:ext uri="{FF2B5EF4-FFF2-40B4-BE49-F238E27FC236}">
                <a16:creationId xmlns:a16="http://schemas.microsoft.com/office/drawing/2014/main" id="{EEC58754-9CB6-4211-9AA5-B6B0399882D2}"/>
              </a:ext>
            </a:extLst>
          </p:cNvPr>
          <p:cNvSpPr txBox="1"/>
          <p:nvPr/>
        </p:nvSpPr>
        <p:spPr>
          <a:xfrm>
            <a:off x="6013522" y="2155207"/>
            <a:ext cx="735514" cy="338554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Anadarko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40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Tcf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76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2" name="TextBox 1">
            <a:extLst>
              <a:ext uri="{FF2B5EF4-FFF2-40B4-BE49-F238E27FC236}">
                <a16:creationId xmlns:a16="http://schemas.microsoft.com/office/drawing/2014/main" id="{325CF49C-04ED-4FFE-9124-A62927D536AD}"/>
              </a:ext>
            </a:extLst>
          </p:cNvPr>
          <p:cNvSpPr txBox="1"/>
          <p:nvPr/>
        </p:nvSpPr>
        <p:spPr>
          <a:xfrm>
            <a:off x="6278190" y="3251074"/>
            <a:ext cx="928330" cy="338554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W. Haynesville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18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Tcf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76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13" name="Chart 2" descr="Chart">
            <a:extLst>
              <a:ext uri="{FF2B5EF4-FFF2-40B4-BE49-F238E27FC236}">
                <a16:creationId xmlns:a16="http://schemas.microsoft.com/office/drawing/2014/main" id="{5CBC2D29-72BD-4988-BE55-21AA1F26AA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083163"/>
              </p:ext>
            </p:extLst>
          </p:nvPr>
        </p:nvGraphicFramePr>
        <p:xfrm>
          <a:off x="6878818" y="3429989"/>
          <a:ext cx="219456" cy="219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14" name="Chart 7" descr="Chart">
            <a:extLst>
              <a:ext uri="{FF2B5EF4-FFF2-40B4-BE49-F238E27FC236}">
                <a16:creationId xmlns:a16="http://schemas.microsoft.com/office/drawing/2014/main" id="{6E0478D3-7DC9-4839-984C-4361E001B4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39646"/>
              </p:ext>
            </p:extLst>
          </p:nvPr>
        </p:nvGraphicFramePr>
        <p:xfrm>
          <a:off x="2540997" y="458636"/>
          <a:ext cx="960120" cy="96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15" name="TextBox 24">
            <a:extLst>
              <a:ext uri="{FF2B5EF4-FFF2-40B4-BE49-F238E27FC236}">
                <a16:creationId xmlns:a16="http://schemas.microsoft.com/office/drawing/2014/main" id="{887A34EF-B637-4753-B2B8-A537BB445A79}"/>
              </a:ext>
            </a:extLst>
          </p:cNvPr>
          <p:cNvSpPr txBox="1"/>
          <p:nvPr/>
        </p:nvSpPr>
        <p:spPr>
          <a:xfrm>
            <a:off x="2517834" y="769419"/>
            <a:ext cx="61637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WCSB 358 </a:t>
            </a: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T</a:t>
            </a:r>
            <a:r>
              <a:rPr kumimoji="0" lang="en-US" sz="8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16" name="Chart 25" descr="Chart">
            <a:extLst>
              <a:ext uri="{FF2B5EF4-FFF2-40B4-BE49-F238E27FC236}">
                <a16:creationId xmlns:a16="http://schemas.microsoft.com/office/drawing/2014/main" id="{398DEE1E-C057-4AA8-8359-6449DA95F1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529222"/>
              </p:ext>
            </p:extLst>
          </p:nvPr>
        </p:nvGraphicFramePr>
        <p:xfrm>
          <a:off x="4799015" y="701091"/>
          <a:ext cx="320040" cy="32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17" name="TextBox 26">
            <a:extLst>
              <a:ext uri="{FF2B5EF4-FFF2-40B4-BE49-F238E27FC236}">
                <a16:creationId xmlns:a16="http://schemas.microsoft.com/office/drawing/2014/main" id="{F52DC880-2D71-472E-A5CD-EE5C49674738}"/>
              </a:ext>
            </a:extLst>
          </p:cNvPr>
          <p:cNvSpPr txBox="1"/>
          <p:nvPr/>
        </p:nvSpPr>
        <p:spPr>
          <a:xfrm>
            <a:off x="4578400" y="393718"/>
            <a:ext cx="735514" cy="338554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Bakken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23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Tcf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76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18" name="Chart 27" descr="Chart">
            <a:extLst>
              <a:ext uri="{FF2B5EF4-FFF2-40B4-BE49-F238E27FC236}">
                <a16:creationId xmlns:a16="http://schemas.microsoft.com/office/drawing/2014/main" id="{3A0B70E8-BB8C-4198-AB8E-9F195FFA79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529960"/>
              </p:ext>
            </p:extLst>
          </p:nvPr>
        </p:nvGraphicFramePr>
        <p:xfrm>
          <a:off x="4137048" y="1448189"/>
          <a:ext cx="384048" cy="384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19" name="TextBox 28">
            <a:extLst>
              <a:ext uri="{FF2B5EF4-FFF2-40B4-BE49-F238E27FC236}">
                <a16:creationId xmlns:a16="http://schemas.microsoft.com/office/drawing/2014/main" id="{828A2C28-FAB3-4446-99C1-385DA83418C7}"/>
              </a:ext>
            </a:extLst>
          </p:cNvPr>
          <p:cNvSpPr txBox="1"/>
          <p:nvPr/>
        </p:nvSpPr>
        <p:spPr>
          <a:xfrm>
            <a:off x="3961315" y="1132597"/>
            <a:ext cx="73551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Rockies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56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Tcf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76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TextBox 8">
            <a:extLst>
              <a:ext uri="{FF2B5EF4-FFF2-40B4-BE49-F238E27FC236}">
                <a16:creationId xmlns:a16="http://schemas.microsoft.com/office/drawing/2014/main" id="{C02A40D3-67DF-4270-9CF4-3C72F129A883}"/>
              </a:ext>
            </a:extLst>
          </p:cNvPr>
          <p:cNvSpPr txBox="1"/>
          <p:nvPr/>
        </p:nvSpPr>
        <p:spPr>
          <a:xfrm>
            <a:off x="4413739" y="2163801"/>
            <a:ext cx="735514" cy="338554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San Juan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 </a:t>
            </a:r>
            <a:r>
              <a:rPr lang="en-US" sz="800" b="1">
                <a:solidFill>
                  <a:srgbClr val="760000"/>
                </a:solidFill>
                <a:latin typeface="Arial" panose="020B0604020202020204"/>
              </a:rPr>
              <a:t>Tcf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76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21" name="Chart 23" descr="Chart">
            <a:extLst>
              <a:ext uri="{FF2B5EF4-FFF2-40B4-BE49-F238E27FC236}">
                <a16:creationId xmlns:a16="http://schemas.microsoft.com/office/drawing/2014/main" id="{34C3D412-D6B5-4C79-9FE1-A0A7DA2A4A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7648577"/>
              </p:ext>
            </p:extLst>
          </p:nvPr>
        </p:nvGraphicFramePr>
        <p:xfrm>
          <a:off x="4722051" y="2488604"/>
          <a:ext cx="146304" cy="14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22" name="TextBox 6">
            <a:extLst>
              <a:ext uri="{FF2B5EF4-FFF2-40B4-BE49-F238E27FC236}">
                <a16:creationId xmlns:a16="http://schemas.microsoft.com/office/drawing/2014/main" id="{43A108F5-D432-47DA-A594-59C57F345486}"/>
              </a:ext>
            </a:extLst>
          </p:cNvPr>
          <p:cNvSpPr txBox="1"/>
          <p:nvPr/>
        </p:nvSpPr>
        <p:spPr>
          <a:xfrm>
            <a:off x="5450742" y="4258463"/>
            <a:ext cx="5902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Mexico</a:t>
            </a:r>
          </a:p>
        </p:txBody>
      </p:sp>
      <p:pic>
        <p:nvPicPr>
          <p:cNvPr id="123" name="Picture 5">
            <a:extLst>
              <a:ext uri="{FF2B5EF4-FFF2-40B4-BE49-F238E27FC236}">
                <a16:creationId xmlns:a16="http://schemas.microsoft.com/office/drawing/2014/main" id="{2AF67F11-9E7C-412E-B39D-E630DEE08CE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82782" t="11515" r="1020" b="74472"/>
          <a:stretch>
            <a:fillRect/>
          </a:stretch>
        </p:blipFill>
        <p:spPr>
          <a:xfrm>
            <a:off x="8340436" y="167690"/>
            <a:ext cx="1406236" cy="684348"/>
          </a:xfrm>
          <a:prstGeom prst="rect">
            <a:avLst/>
          </a:prstGeom>
        </p:spPr>
      </p:pic>
      <p:sp>
        <p:nvSpPr>
          <p:cNvPr id="124" name="TextBox 11">
            <a:extLst>
              <a:ext uri="{FF2B5EF4-FFF2-40B4-BE49-F238E27FC236}">
                <a16:creationId xmlns:a16="http://schemas.microsoft.com/office/drawing/2014/main" id="{D39853DB-6459-44D8-BF93-1AF9314A244C}"/>
              </a:ext>
            </a:extLst>
          </p:cNvPr>
          <p:cNvSpPr txBox="1"/>
          <p:nvPr/>
        </p:nvSpPr>
        <p:spPr>
          <a:xfrm>
            <a:off x="5434933" y="3385976"/>
            <a:ext cx="61637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Permian 464 </a:t>
            </a: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T</a:t>
            </a:r>
            <a:r>
              <a:rPr kumimoji="0" lang="en-US" sz="8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5" name="TextBox 15">
            <a:extLst>
              <a:ext uri="{FF2B5EF4-FFF2-40B4-BE49-F238E27FC236}">
                <a16:creationId xmlns:a16="http://schemas.microsoft.com/office/drawing/2014/main" id="{AEE5E60D-749E-407D-9734-03BE807ACC23}"/>
              </a:ext>
            </a:extLst>
          </p:cNvPr>
          <p:cNvSpPr txBox="1"/>
          <p:nvPr/>
        </p:nvSpPr>
        <p:spPr>
          <a:xfrm>
            <a:off x="7133685" y="2724514"/>
            <a:ext cx="75483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Haynesville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320 </a:t>
            </a:r>
            <a:r>
              <a:rPr lang="en-US" sz="800" b="1">
                <a:solidFill>
                  <a:schemeClr val="bg1"/>
                </a:solidFill>
                <a:latin typeface="Arial" panose="020B0604020202020204"/>
              </a:rPr>
              <a:t>T</a:t>
            </a:r>
            <a:r>
              <a:rPr kumimoji="0" lang="en-US" sz="8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cf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26" name="Chart 20" descr="Chart">
            <a:extLst>
              <a:ext uri="{FF2B5EF4-FFF2-40B4-BE49-F238E27FC236}">
                <a16:creationId xmlns:a16="http://schemas.microsoft.com/office/drawing/2014/main" id="{7EE81668-E66A-451F-884A-2CAE883693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34137" y="2462580"/>
          <a:ext cx="320040" cy="32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127" name="Chart 2" descr="Chart">
            <a:extLst>
              <a:ext uri="{FF2B5EF4-FFF2-40B4-BE49-F238E27FC236}">
                <a16:creationId xmlns:a16="http://schemas.microsoft.com/office/drawing/2014/main" id="{C87DF258-487A-46D3-A21C-9593E3B895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78818" y="3429989"/>
          <a:ext cx="219456" cy="219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128" name="TextBox 6">
            <a:extLst>
              <a:ext uri="{FF2B5EF4-FFF2-40B4-BE49-F238E27FC236}">
                <a16:creationId xmlns:a16="http://schemas.microsoft.com/office/drawing/2014/main" id="{2CA6640C-AEA2-4803-A8E8-A43A3AA2106A}"/>
              </a:ext>
            </a:extLst>
          </p:cNvPr>
          <p:cNvSpPr txBox="1"/>
          <p:nvPr/>
        </p:nvSpPr>
        <p:spPr>
          <a:xfrm>
            <a:off x="5450742" y="4258463"/>
            <a:ext cx="5902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Mexico</a:t>
            </a:r>
          </a:p>
        </p:txBody>
      </p:sp>
      <p:graphicFrame>
        <p:nvGraphicFramePr>
          <p:cNvPr id="129" name="Chart 2" descr="Chart">
            <a:extLst>
              <a:ext uri="{FF2B5EF4-FFF2-40B4-BE49-F238E27FC236}">
                <a16:creationId xmlns:a16="http://schemas.microsoft.com/office/drawing/2014/main" id="{00224D8D-8AFE-4085-8EF1-6315311C38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382871"/>
              </p:ext>
            </p:extLst>
          </p:nvPr>
        </p:nvGraphicFramePr>
        <p:xfrm>
          <a:off x="9554702" y="2893791"/>
          <a:ext cx="2466253" cy="1364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130" name="Chart 2" descr="Chart">
            <a:extLst>
              <a:ext uri="{FF2B5EF4-FFF2-40B4-BE49-F238E27FC236}">
                <a16:creationId xmlns:a16="http://schemas.microsoft.com/office/drawing/2014/main" id="{51F64981-535B-49D3-B155-71E47BE078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402862"/>
              </p:ext>
            </p:extLst>
          </p:nvPr>
        </p:nvGraphicFramePr>
        <p:xfrm>
          <a:off x="102834" y="2423373"/>
          <a:ext cx="2439148" cy="1279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131" name="Flecha: a la derecha 3">
            <a:extLst>
              <a:ext uri="{FF2B5EF4-FFF2-40B4-BE49-F238E27FC236}">
                <a16:creationId xmlns:a16="http://schemas.microsoft.com/office/drawing/2014/main" id="{E5067BA0-2568-440D-A314-314F5EF3BCAC}"/>
              </a:ext>
            </a:extLst>
          </p:cNvPr>
          <p:cNvSpPr/>
          <p:nvPr/>
        </p:nvSpPr>
        <p:spPr>
          <a:xfrm>
            <a:off x="9510703" y="4452027"/>
            <a:ext cx="1543050" cy="37147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lecha: a la derecha 4">
            <a:extLst>
              <a:ext uri="{FF2B5EF4-FFF2-40B4-BE49-F238E27FC236}">
                <a16:creationId xmlns:a16="http://schemas.microsoft.com/office/drawing/2014/main" id="{2FC62890-EE67-41CB-9DD8-F78E32E45852}"/>
              </a:ext>
            </a:extLst>
          </p:cNvPr>
          <p:cNvSpPr/>
          <p:nvPr/>
        </p:nvSpPr>
        <p:spPr>
          <a:xfrm rot="10800000">
            <a:off x="1613532" y="3886973"/>
            <a:ext cx="1543050" cy="37147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3" name="Chart 12" descr="Chart">
            <a:extLst>
              <a:ext uri="{FF2B5EF4-FFF2-40B4-BE49-F238E27FC236}">
                <a16:creationId xmlns:a16="http://schemas.microsoft.com/office/drawing/2014/main" id="{F4B60791-7400-4617-9CB9-A89DE2E626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57122" y="3923265"/>
          <a:ext cx="502920" cy="502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34" name="TextBox 6">
            <a:extLst>
              <a:ext uri="{FF2B5EF4-FFF2-40B4-BE49-F238E27FC236}">
                <a16:creationId xmlns:a16="http://schemas.microsoft.com/office/drawing/2014/main" id="{8A18C17A-0612-4F45-985A-550C48FE54B0}"/>
              </a:ext>
            </a:extLst>
          </p:cNvPr>
          <p:cNvSpPr txBox="1"/>
          <p:nvPr/>
        </p:nvSpPr>
        <p:spPr>
          <a:xfrm>
            <a:off x="5450742" y="4258463"/>
            <a:ext cx="5902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Mexico</a:t>
            </a:r>
          </a:p>
        </p:txBody>
      </p:sp>
      <p:sp>
        <p:nvSpPr>
          <p:cNvPr id="135" name="Flecha: curvada hacia la derecha 60">
            <a:extLst>
              <a:ext uri="{FF2B5EF4-FFF2-40B4-BE49-F238E27FC236}">
                <a16:creationId xmlns:a16="http://schemas.microsoft.com/office/drawing/2014/main" id="{DF5A679F-A5B3-4E67-B2CE-B8D653E46EE3}"/>
              </a:ext>
            </a:extLst>
          </p:cNvPr>
          <p:cNvSpPr/>
          <p:nvPr/>
        </p:nvSpPr>
        <p:spPr>
          <a:xfrm rot="4609249" flipH="1">
            <a:off x="1667916" y="3226323"/>
            <a:ext cx="590225" cy="2035087"/>
          </a:xfrm>
          <a:prstGeom prst="curvedRightArrow">
            <a:avLst>
              <a:gd name="adj1" fmla="val 25000"/>
              <a:gd name="adj2" fmla="val 40319"/>
              <a:gd name="adj3" fmla="val 24805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Flecha: curvada hacia la derecha 61">
            <a:extLst>
              <a:ext uri="{FF2B5EF4-FFF2-40B4-BE49-F238E27FC236}">
                <a16:creationId xmlns:a16="http://schemas.microsoft.com/office/drawing/2014/main" id="{156DB099-F0A7-4431-8D62-0BD067AF2673}"/>
              </a:ext>
            </a:extLst>
          </p:cNvPr>
          <p:cNvSpPr/>
          <p:nvPr/>
        </p:nvSpPr>
        <p:spPr>
          <a:xfrm rot="18052855" flipH="1">
            <a:off x="7820442" y="4065958"/>
            <a:ext cx="590225" cy="2204186"/>
          </a:xfrm>
          <a:prstGeom prst="curvedRightArrow">
            <a:avLst>
              <a:gd name="adj1" fmla="val 25000"/>
              <a:gd name="adj2" fmla="val 40319"/>
              <a:gd name="adj3" fmla="val 24805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Flecha: curvada hacia la derecha 62">
            <a:extLst>
              <a:ext uri="{FF2B5EF4-FFF2-40B4-BE49-F238E27FC236}">
                <a16:creationId xmlns:a16="http://schemas.microsoft.com/office/drawing/2014/main" id="{20C9DC52-5B1E-46E7-9A71-F503E7F8D015}"/>
              </a:ext>
            </a:extLst>
          </p:cNvPr>
          <p:cNvSpPr/>
          <p:nvPr/>
        </p:nvSpPr>
        <p:spPr>
          <a:xfrm rot="16985771">
            <a:off x="8809461" y="3482703"/>
            <a:ext cx="684886" cy="2204186"/>
          </a:xfrm>
          <a:prstGeom prst="curvedRightArrow">
            <a:avLst>
              <a:gd name="adj1" fmla="val 25000"/>
              <a:gd name="adj2" fmla="val 40319"/>
              <a:gd name="adj3" fmla="val 24805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CuadroTexto 63">
            <a:extLst>
              <a:ext uri="{FF2B5EF4-FFF2-40B4-BE49-F238E27FC236}">
                <a16:creationId xmlns:a16="http://schemas.microsoft.com/office/drawing/2014/main" id="{3EDE7136-2760-43BF-B3FB-2037F767C766}"/>
              </a:ext>
            </a:extLst>
          </p:cNvPr>
          <p:cNvSpPr txBox="1"/>
          <p:nvPr/>
        </p:nvSpPr>
        <p:spPr>
          <a:xfrm>
            <a:off x="9950288" y="4039162"/>
            <a:ext cx="1680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rgbClr val="0070C0"/>
                </a:solidFill>
              </a:rPr>
              <a:t>To Asian Markets via Suez Canal: ~38 days</a:t>
            </a:r>
          </a:p>
        </p:txBody>
      </p:sp>
      <p:sp>
        <p:nvSpPr>
          <p:cNvPr id="139" name="CuadroTexto 64">
            <a:extLst>
              <a:ext uri="{FF2B5EF4-FFF2-40B4-BE49-F238E27FC236}">
                <a16:creationId xmlns:a16="http://schemas.microsoft.com/office/drawing/2014/main" id="{42F290EB-50CD-4F12-A2B9-DEF5ECCD1210}"/>
              </a:ext>
            </a:extLst>
          </p:cNvPr>
          <p:cNvSpPr txBox="1"/>
          <p:nvPr/>
        </p:nvSpPr>
        <p:spPr>
          <a:xfrm>
            <a:off x="8683139" y="5913822"/>
            <a:ext cx="187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rgbClr val="0070C0"/>
                </a:solidFill>
              </a:rPr>
              <a:t>To Asian Markets via Panama Canal: ~25 days</a:t>
            </a:r>
          </a:p>
        </p:txBody>
      </p:sp>
      <p:sp>
        <p:nvSpPr>
          <p:cNvPr id="140" name="CuadroTexto 3">
            <a:extLst>
              <a:ext uri="{FF2B5EF4-FFF2-40B4-BE49-F238E27FC236}">
                <a16:creationId xmlns:a16="http://schemas.microsoft.com/office/drawing/2014/main" id="{3226C7F6-5762-4088-AE77-10DD15B847C7}"/>
              </a:ext>
            </a:extLst>
          </p:cNvPr>
          <p:cNvSpPr txBox="1"/>
          <p:nvPr/>
        </p:nvSpPr>
        <p:spPr>
          <a:xfrm>
            <a:off x="541726" y="3707821"/>
            <a:ext cx="1448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rgbClr val="0070C0"/>
                </a:solidFill>
              </a:rPr>
              <a:t>To Asian Markets via ECA: ~13 days</a:t>
            </a:r>
          </a:p>
        </p:txBody>
      </p:sp>
      <p:pic>
        <p:nvPicPr>
          <p:cNvPr id="141" name="Picture 26">
            <a:extLst>
              <a:ext uri="{FF2B5EF4-FFF2-40B4-BE49-F238E27FC236}">
                <a16:creationId xmlns:a16="http://schemas.microsoft.com/office/drawing/2014/main" id="{95D3CE3C-DC05-4DBA-9238-82D1767B19D1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11951" t="9256" r="22790" b="23339"/>
          <a:stretch>
            <a:fillRect/>
          </a:stretch>
        </p:blipFill>
        <p:spPr>
          <a:xfrm>
            <a:off x="2397240" y="3364788"/>
            <a:ext cx="954364" cy="309204"/>
          </a:xfrm>
          <a:prstGeom prst="rect">
            <a:avLst/>
          </a:prstGeom>
        </p:spPr>
      </p:pic>
      <p:pic>
        <p:nvPicPr>
          <p:cNvPr id="142" name="Picture 26 HD">
            <a:extLst>
              <a:ext uri="{FF2B5EF4-FFF2-40B4-BE49-F238E27FC236}">
                <a16:creationId xmlns:a16="http://schemas.microsoft.com/office/drawing/2014/main" id="{39E8E80A-0450-4D22-A379-F15655762E7B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11951" t="9256" r="22790" b="23339"/>
          <a:stretch>
            <a:fillRect/>
          </a:stretch>
        </p:blipFill>
        <p:spPr>
          <a:xfrm>
            <a:off x="895799" y="1664391"/>
            <a:ext cx="10400402" cy="336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6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7" dur="1000" fill="hold"/>
                                        <p:tgtEl>
                                          <p:spTgt spid="141"/>
                                        </p:tgtEl>
                                      </p:cBhvr>
                                      <p:by x="1089800" y="1089800"/>
                                    </p:animScale>
                                  </p:childTnLst>
                                </p:cTn>
                              </p:par>
                              <p:par>
                                <p:cTn id="2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424 -0.02482 E" pathEditMode="relative" ptsTypes="AA">
                                      <p:cBhvr>
                                        <p:cTn id="23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xit" presetSubtype="0" fill="hold" grpId="3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Graphic spid="100" grpId="0">
        <p:bldAsOne/>
      </p:bldGraphic>
      <p:bldGraphic spid="100" grpId="1">
        <p:bldAsOne/>
      </p:bldGraphic>
      <p:bldP spid="101" grpId="0"/>
      <p:bldP spid="101" grpId="1"/>
      <p:bldGraphic spid="102" grpId="0">
        <p:bldAsOne/>
      </p:bldGraphic>
      <p:bldGraphic spid="102" grpId="1">
        <p:bldAsOne/>
      </p:bldGraphic>
      <p:bldP spid="103" grpId="0" animBg="1"/>
      <p:bldP spid="103" grpId="1" animBg="1"/>
      <p:bldGraphic spid="104" grpId="0">
        <p:bldAsOne/>
      </p:bldGraphic>
      <p:bldGraphic spid="104" grpId="1">
        <p:bldAsOne/>
      </p:bldGraphic>
      <p:bldP spid="105" grpId="0"/>
      <p:bldP spid="105" grpId="1"/>
      <p:bldGraphic spid="106" grpId="0">
        <p:bldAsOne/>
      </p:bldGraphic>
      <p:bldGraphic spid="106" grpId="1">
        <p:bldAsOne/>
      </p:bldGraphic>
      <p:bldP spid="107" grpId="0" animBg="1"/>
      <p:bldP spid="107" grpId="1" animBg="1"/>
      <p:bldP spid="108" grpId="0"/>
      <p:bldP spid="108" grpId="1"/>
      <p:bldGraphic spid="109" grpId="0">
        <p:bldAsOne/>
      </p:bldGraphic>
      <p:bldGraphic spid="109" grpId="1">
        <p:bldAsOne/>
      </p:bldGraphic>
      <p:bldGraphic spid="110" grpId="0">
        <p:bldAsOne/>
      </p:bldGraphic>
      <p:bldGraphic spid="110" grpId="1">
        <p:bldAsOne/>
      </p:bldGraphic>
      <p:bldP spid="111" grpId="0" animBg="1"/>
      <p:bldP spid="111" grpId="1" animBg="1"/>
      <p:bldP spid="112" grpId="0" animBg="1"/>
      <p:bldP spid="112" grpId="1" animBg="1"/>
      <p:bldGraphic spid="113" grpId="0">
        <p:bldAsOne/>
      </p:bldGraphic>
      <p:bldGraphic spid="113" grpId="1">
        <p:bldAsOne/>
      </p:bldGraphic>
      <p:bldGraphic spid="114" grpId="0">
        <p:bldAsOne/>
      </p:bldGraphic>
      <p:bldGraphic spid="114" grpId="1">
        <p:bldAsOne/>
      </p:bldGraphic>
      <p:bldP spid="115" grpId="0"/>
      <p:bldP spid="115" grpId="1"/>
      <p:bldGraphic spid="116" grpId="0">
        <p:bldAsOne/>
      </p:bldGraphic>
      <p:bldGraphic spid="116" grpId="1">
        <p:bldAsOne/>
      </p:bldGraphic>
      <p:bldP spid="117" grpId="0" animBg="1"/>
      <p:bldP spid="117" grpId="1" animBg="1"/>
      <p:bldGraphic spid="118" grpId="0">
        <p:bldAsOne/>
      </p:bldGraphic>
      <p:bldGraphic spid="118" grpId="1">
        <p:bldAsOne/>
      </p:bldGraphic>
      <p:bldP spid="119" grpId="0"/>
      <p:bldP spid="119" grpId="1"/>
      <p:bldP spid="120" grpId="0" animBg="1"/>
      <p:bldP spid="120" grpId="1" animBg="1"/>
      <p:bldGraphic spid="121" grpId="0">
        <p:bldAsOne/>
      </p:bldGraphic>
      <p:bldGraphic spid="121" grpId="1">
        <p:bldAsOne/>
      </p:bldGraphic>
      <p:bldP spid="122" grpId="0"/>
      <p:bldP spid="122" grpId="1"/>
      <p:bldP spid="123" grpId="0"/>
      <p:bldP spid="123" grpId="1"/>
      <p:bldP spid="124" grpId="0"/>
      <p:bldP spid="124" grpId="1"/>
      <p:bldP spid="125" grpId="0"/>
      <p:bldP spid="125" grpId="1"/>
      <p:bldGraphic spid="126" grpId="0">
        <p:bldAsOne/>
      </p:bldGraphic>
      <p:bldGraphic spid="126" grpId="1">
        <p:bldAsOne/>
      </p:bldGraphic>
      <p:bldGraphic spid="127" grpId="0">
        <p:bldAsOne/>
      </p:bldGraphic>
      <p:bldGraphic spid="127" grpId="1">
        <p:bldAsOne/>
      </p:bldGraphic>
      <p:bldP spid="128" grpId="0"/>
      <p:bldP spid="128" grpId="1"/>
      <p:bldGraphic spid="129" grpId="0">
        <p:bldAsOne/>
      </p:bldGraphic>
      <p:bldGraphic spid="129" grpId="1">
        <p:bldAsOne/>
      </p:bldGraphic>
      <p:bldGraphic spid="130" grpId="0">
        <p:bldAsOne/>
      </p:bldGraphic>
      <p:bldGraphic spid="130" grpId="1">
        <p:bldAsOne/>
      </p:bldGraphic>
      <p:bldP spid="131" grpId="0" animBg="1"/>
      <p:bldP spid="131" grpId="1" animBg="1"/>
      <p:bldP spid="132" grpId="0" animBg="1"/>
      <p:bldP spid="132" grpId="1" animBg="1"/>
      <p:bldGraphic spid="133" grpId="0">
        <p:bldAsOne/>
      </p:bldGraphic>
      <p:bldGraphic spid="133" grpId="1">
        <p:bldAsOne/>
      </p:bldGraphic>
      <p:bldP spid="134" grpId="0"/>
      <p:bldP spid="134" grpId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/>
      <p:bldP spid="138" grpId="1"/>
      <p:bldP spid="139" grpId="0"/>
      <p:bldP spid="139" grpId="1"/>
      <p:bldP spid="140" grpId="0"/>
      <p:bldP spid="140" grpId="1"/>
      <p:bldP spid="141" grpId="0"/>
      <p:bldP spid="141" grpId="1"/>
      <p:bldP spid="141" grpId="2"/>
      <p:bldP spid="141" grpId="3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empra Template 2021_16x9">
  <a:themeElements>
    <a:clrScheme name="Sempra">
      <a:dk1>
        <a:srgbClr val="000000"/>
      </a:dk1>
      <a:lt1>
        <a:srgbClr val="FFFFFF"/>
      </a:lt1>
      <a:dk2>
        <a:srgbClr val="001C71"/>
      </a:dk2>
      <a:lt2>
        <a:srgbClr val="009BDA"/>
      </a:lt2>
      <a:accent1>
        <a:srgbClr val="001C71"/>
      </a:accent1>
      <a:accent2>
        <a:srgbClr val="009BDA"/>
      </a:accent2>
      <a:accent3>
        <a:srgbClr val="52C6D8"/>
      </a:accent3>
      <a:accent4>
        <a:srgbClr val="23AE49"/>
      </a:accent4>
      <a:accent5>
        <a:srgbClr val="FBDD3E"/>
      </a:accent5>
      <a:accent6>
        <a:srgbClr val="646E7B"/>
      </a:accent6>
      <a:hlink>
        <a:srgbClr val="001C71"/>
      </a:hlink>
      <a:folHlink>
        <a:srgbClr val="51C6D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</a:spPr>
      <a:bodyPr wrap="none" lIns="82058" tIns="41029" rIns="82058" bIns="41029" anchor="ctr"/>
      <a:lstStyle>
        <a:defPPr defTabSz="914382">
          <a:defRPr sz="1400">
            <a:solidFill>
              <a:srgbClr val="FFFFFF"/>
            </a:solidFill>
            <a:cs typeface="Arial" panose="020B0604020202020204" pitchFamily="34" charset="0"/>
          </a:defRPr>
        </a:defPPr>
      </a:lst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Eternal Blue">
      <a:srgbClr val="001C71"/>
    </a:custClr>
    <a:custClr name="Midday Sky">
      <a:srgbClr val="009BDA"/>
    </a:custClr>
    <a:custClr name="Cove Blue">
      <a:srgbClr val="52C6D8"/>
    </a:custClr>
    <a:custClr name="Field Green">
      <a:srgbClr val="23AE49"/>
    </a:custClr>
    <a:custClr name="Sunburst Yellow">
      <a:srgbClr val="FBDD3E"/>
    </a:custClr>
    <a:custClr name="Slate">
      <a:srgbClr val="646E7B"/>
    </a:custClr>
    <a:custClr name="White">
      <a:srgbClr val="FFFFFF"/>
    </a:custClr>
    <a:custClr name="Deep Sea Blue">
      <a:srgbClr val="0074A3"/>
    </a:custClr>
    <a:custClr name="Creek Stone">
      <a:srgbClr val="D9D1B4"/>
    </a:custClr>
    <a:custClr name="White">
      <a:srgbClr val="FFFFFF"/>
    </a:custClr>
    <a:custClr name="80% Eternal Blue">
      <a:srgbClr val="33498D"/>
    </a:custClr>
    <a:custClr name="80% Midday Sky">
      <a:srgbClr val="33AFE1"/>
    </a:custClr>
    <a:custClr name="80% Cove Blue">
      <a:srgbClr val="75D1E0"/>
    </a:custClr>
    <a:custClr name="80% Field Green">
      <a:srgbClr val="4FBE6D"/>
    </a:custClr>
    <a:custClr name="80% Sunburst Yellow">
      <a:srgbClr val="FCE465"/>
    </a:custClr>
    <a:custClr name="80% Slate">
      <a:srgbClr val="838B95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60% Eternal Blue">
      <a:srgbClr val="6677AA"/>
    </a:custClr>
    <a:custClr name="60% Midday Sky">
      <a:srgbClr val="66C3E9"/>
    </a:custClr>
    <a:custClr name="60% Cove Blue">
      <a:srgbClr val="97DDE8"/>
    </a:custClr>
    <a:custClr name="60% Field Green">
      <a:srgbClr val="7BCE92"/>
    </a:custClr>
    <a:custClr name="60% Sunburst Yellow">
      <a:srgbClr val="FDEB8B"/>
    </a:custClr>
    <a:custClr name="60% Slate">
      <a:srgbClr val="A2A8B0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40% Eternal Blue">
      <a:srgbClr val="99A4C6"/>
    </a:custClr>
    <a:custClr name="40% Midday Sky">
      <a:srgbClr val="99D7F0"/>
    </a:custClr>
    <a:custClr name="40% Cove Blue">
      <a:srgbClr val="BAE8EF"/>
    </a:custClr>
    <a:custClr name="40% Field Green">
      <a:srgbClr val="A7DFB6"/>
    </a:custClr>
    <a:custClr name="40% Sunburst Yellow">
      <a:srgbClr val="FDF1B2"/>
    </a:custClr>
    <a:custClr name="40% Slate">
      <a:srgbClr val="C1C5CA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20% Eternal Blue">
      <a:srgbClr val="CCD2E3"/>
    </a:custClr>
    <a:custClr name="20% Midday Sky">
      <a:srgbClr val="CCEBF8"/>
    </a:custClr>
    <a:custClr name="20% Cove Blue">
      <a:srgbClr val="DCF4F7"/>
    </a:custClr>
    <a:custClr name="20% Field Green">
      <a:srgbClr val="D3EFDB"/>
    </a:custClr>
    <a:custClr name="20% Sunburst Yellow">
      <a:srgbClr val="FEF8D8"/>
    </a:custClr>
    <a:custClr name="20% Slate">
      <a:srgbClr val="E0E2E5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Sempra Template 2021_16x9.potx  -  Read-Only" id="{95DC0F88-077E-4E18-831C-857305D94B88}" vid="{4BA7AFB1-3228-4B9C-862E-B3AC1687BB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e8dbf7-39dd-4c87-8c47-409a6ccf75d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1436D706F24B4A9E2A41644722AE72" ma:contentTypeVersion="10" ma:contentTypeDescription="Create a new document." ma:contentTypeScope="" ma:versionID="1f5d2b465e9f564e4f99f3bc5bf41fef">
  <xsd:schema xmlns:xsd="http://www.w3.org/2001/XMLSchema" xmlns:xs="http://www.w3.org/2001/XMLSchema" xmlns:p="http://schemas.microsoft.com/office/2006/metadata/properties" xmlns:ns2="a5e8dbf7-39dd-4c87-8c47-409a6ccf75dc" targetNamespace="http://schemas.microsoft.com/office/2006/metadata/properties" ma:root="true" ma:fieldsID="dacf0a1d165aee3a7ff5dfe2be4220c3" ns2:_="">
    <xsd:import namespace="a5e8dbf7-39dd-4c87-8c47-409a6ccf75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e8dbf7-39dd-4c87-8c47-409a6ccf75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a48c7c1-4ccd-4e0a-b346-19560f2df3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2F0EEC-E3F0-4048-A5BA-B17104485AB6}">
  <ds:schemaRefs>
    <ds:schemaRef ds:uri="e63a0848-3a77-44f3-90d3-684d3e519394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3738e0df-7380-4bc8-8976-8ceef047a26e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a5e8dbf7-39dd-4c87-8c47-409a6ccf75dc"/>
  </ds:schemaRefs>
</ds:datastoreItem>
</file>

<file path=customXml/itemProps2.xml><?xml version="1.0" encoding="utf-8"?>
<ds:datastoreItem xmlns:ds="http://schemas.openxmlformats.org/officeDocument/2006/customXml" ds:itemID="{36852B7B-4702-46B8-9385-DDD18A4D2B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e8dbf7-39dd-4c87-8c47-409a6ccf75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819A0B-35B4-45D7-9837-2EBA67DB9C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SLNG Template 2021_16x9 - Based on Sempra Template</Template>
  <TotalTime>7771</TotalTime>
  <Words>99</Words>
  <Application>Microsoft Office PowerPoint</Application>
  <PresentationFormat>Panorámica</PresentationFormat>
  <Paragraphs>29</Paragraphs>
  <Slides>3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Kermit Semibold Expanded</vt:lpstr>
      <vt:lpstr>Wingdings</vt:lpstr>
      <vt:lpstr>Sempra Template 2021_16x9</vt:lpstr>
      <vt:lpstr>think-cell Slide</vt:lpstr>
      <vt:lpstr>Por qué hacemos  lo  que hacemos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Guidelines from SLNG Leadership</dc:title>
  <dc:creator>Hiller, Daniel</dc:creator>
  <cp:lastModifiedBy>Rivero, Andres</cp:lastModifiedBy>
  <cp:revision>35</cp:revision>
  <dcterms:created xsi:type="dcterms:W3CDTF">2021-07-15T18:51:44Z</dcterms:created>
  <dcterms:modified xsi:type="dcterms:W3CDTF">2026-10-07T19:07:11Z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Category">
    <vt:lpwstr>Presentations</vt:lpwstr>
  </property>
  <property fmtid="{D5CDD505-2E9C-101B-9397-08002B2CF9AE}" pid="3" name="_dlc_DocIdItemGuid">
    <vt:lpwstr>0cc08e6a-90fd-492e-b08b-2d8f589ffea7</vt:lpwstr>
  </property>
  <property fmtid="{D5CDD505-2E9C-101B-9397-08002B2CF9AE}" pid="4" name="LINKTEK-FILE-ID">
    <vt:lpwstr>019E-A817-F4C1-297B</vt:lpwstr>
  </property>
  <property fmtid="{D5CDD505-2E9C-101B-9397-08002B2CF9AE}" pid="5" name="MediaServiceImageTags">
    <vt:lpwstr/>
  </property>
  <property fmtid="{D5CDD505-2E9C-101B-9397-08002B2CF9AE}" pid="6" name="_ExtendedDescription">
    <vt:lpwstr/>
  </property>
  <property fmtid="{D5CDD505-2E9C-101B-9397-08002B2CF9AE}" pid="7" name="ContentTypeId">
    <vt:lpwstr>0x010100E01436D706F24B4A9E2A41644722AE72</vt:lpwstr>
  </property>
</Properties>
</file>